
<file path=[Content_Types].xml><?xml version="1.0" encoding="utf-8"?>
<Types xmlns="http://schemas.openxmlformats.org/package/2006/content-types">
  <Default Extension="bin" ContentType="application/vnd.openxmlformats-officedocument.oleObject"/>
  <Default Extension="emf" ContentType="image/x-emf"/>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25" r:id="rId4"/>
  </p:sldMasterIdLst>
  <p:notesMasterIdLst>
    <p:notesMasterId r:id="rId19"/>
  </p:notesMasterIdLst>
  <p:handoutMasterIdLst>
    <p:handoutMasterId r:id="rId20"/>
  </p:handoutMasterIdLst>
  <p:sldIdLst>
    <p:sldId id="256" r:id="rId5"/>
    <p:sldId id="309" r:id="rId6"/>
    <p:sldId id="301" r:id="rId7"/>
    <p:sldId id="319" r:id="rId8"/>
    <p:sldId id="312" r:id="rId9"/>
    <p:sldId id="306" r:id="rId10"/>
    <p:sldId id="320" r:id="rId11"/>
    <p:sldId id="321" r:id="rId12"/>
    <p:sldId id="323" r:id="rId13"/>
    <p:sldId id="322" r:id="rId14"/>
    <p:sldId id="324" r:id="rId15"/>
    <p:sldId id="318" r:id="rId16"/>
    <p:sldId id="325" r:id="rId17"/>
    <p:sldId id="326" r:id="rId18"/>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53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34" autoAdjust="0"/>
  </p:normalViewPr>
  <p:slideViewPr>
    <p:cSldViewPr snapToGrid="0">
      <p:cViewPr varScale="1">
        <p:scale>
          <a:sx n="85" d="100"/>
          <a:sy n="85" d="100"/>
        </p:scale>
        <p:origin x="499" y="53"/>
      </p:cViewPr>
      <p:guideLst>
        <p:guide orient="horz" pos="2160"/>
        <p:guide pos="3840"/>
      </p:guideLst>
    </p:cSldViewPr>
  </p:slideViewPr>
  <p:notesTextViewPr>
    <p:cViewPr>
      <p:scale>
        <a:sx n="1" d="1"/>
        <a:sy n="1" d="1"/>
      </p:scale>
      <p:origin x="0" y="0"/>
    </p:cViewPr>
  </p:notesTextViewPr>
  <p:notesViewPr>
    <p:cSldViewPr snapToGrid="0">
      <p:cViewPr varScale="1">
        <p:scale>
          <a:sx n="60" d="100"/>
          <a:sy n="60" d="100"/>
        </p:scale>
        <p:origin x="3187" y="3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6D37A0-F398-4276-AAF6-E62AA90BC975}"/>
              </a:ext>
            </a:extLst>
          </p:cNvPr>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a:extLst>
              <a:ext uri="{FF2B5EF4-FFF2-40B4-BE49-F238E27FC236}">
                <a16:creationId xmlns:a16="http://schemas.microsoft.com/office/drawing/2014/main" id="{7D96B402-FD6E-4995-8160-C6DD76DAAC5D}"/>
              </a:ext>
            </a:extLst>
          </p:cNvPr>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7BA37F7A-782D-430C-B7DE-046B665BEF14}" type="datetimeFigureOut">
              <a:rPr lang="en-US" smtClean="0"/>
              <a:t>10/8/2024</a:t>
            </a:fld>
            <a:endParaRPr lang="en-US" dirty="0"/>
          </a:p>
        </p:txBody>
      </p:sp>
      <p:sp>
        <p:nvSpPr>
          <p:cNvPr id="4" name="Footer Placeholder 3">
            <a:extLst>
              <a:ext uri="{FF2B5EF4-FFF2-40B4-BE49-F238E27FC236}">
                <a16:creationId xmlns:a16="http://schemas.microsoft.com/office/drawing/2014/main" id="{67BA7967-B488-405D-84A2-64F6D9128F3E}"/>
              </a:ext>
            </a:extLst>
          </p:cNvPr>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A65115A-3EB4-4B47-8F4B-4F42519BF90C}"/>
              </a:ext>
            </a:extLst>
          </p:cNvPr>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DD0885D5-D443-4228-8B2C-B9DF9A30D578}" type="slidenum">
              <a:rPr lang="en-US" smtClean="0"/>
              <a:t>‹#›</a:t>
            </a:fld>
            <a:endParaRPr lang="en-US" dirty="0"/>
          </a:p>
        </p:txBody>
      </p:sp>
    </p:spTree>
    <p:extLst>
      <p:ext uri="{BB962C8B-B14F-4D97-AF65-F5344CB8AC3E}">
        <p14:creationId xmlns:p14="http://schemas.microsoft.com/office/powerpoint/2010/main" val="4147891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noProof="0"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B61CCEED-E5F4-4698-B012-83262916D7BD}" type="datetimeFigureOut">
              <a:rPr lang="en-US" noProof="0" smtClean="0"/>
              <a:t>10/8/2024</a:t>
            </a:fld>
            <a:endParaRPr lang="en-US" noProof="0"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noProof="0"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69D2F9AB-3C90-481E-8C34-4F549BF455D7}" type="slidenum">
              <a:rPr lang="en-US" noProof="0" smtClean="0"/>
              <a:t>‹#›</a:t>
            </a:fld>
            <a:endParaRPr lang="en-US" noProof="0" dirty="0"/>
          </a:p>
        </p:txBody>
      </p:sp>
    </p:spTree>
    <p:extLst>
      <p:ext uri="{BB962C8B-B14F-4D97-AF65-F5344CB8AC3E}">
        <p14:creationId xmlns:p14="http://schemas.microsoft.com/office/powerpoint/2010/main" val="3891717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smtClean="0"/>
              <a:t>1</a:t>
            </a:fld>
            <a:endParaRPr lang="en-US" dirty="0"/>
          </a:p>
        </p:txBody>
      </p:sp>
    </p:spTree>
    <p:extLst>
      <p:ext uri="{BB962C8B-B14F-4D97-AF65-F5344CB8AC3E}">
        <p14:creationId xmlns:p14="http://schemas.microsoft.com/office/powerpoint/2010/main" val="616912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smtClean="0"/>
              <a:t>2</a:t>
            </a:fld>
            <a:endParaRPr lang="en-US" dirty="0"/>
          </a:p>
        </p:txBody>
      </p:sp>
    </p:spTree>
    <p:extLst>
      <p:ext uri="{BB962C8B-B14F-4D97-AF65-F5344CB8AC3E}">
        <p14:creationId xmlns:p14="http://schemas.microsoft.com/office/powerpoint/2010/main" val="3078243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smtClean="0"/>
              <a:t>3</a:t>
            </a:fld>
            <a:endParaRPr lang="en-US" dirty="0"/>
          </a:p>
        </p:txBody>
      </p:sp>
    </p:spTree>
    <p:extLst>
      <p:ext uri="{BB962C8B-B14F-4D97-AF65-F5344CB8AC3E}">
        <p14:creationId xmlns:p14="http://schemas.microsoft.com/office/powerpoint/2010/main" val="2944921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smtClean="0"/>
              <a:t>4</a:t>
            </a:fld>
            <a:endParaRPr lang="en-US" dirty="0"/>
          </a:p>
        </p:txBody>
      </p:sp>
    </p:spTree>
    <p:extLst>
      <p:ext uri="{BB962C8B-B14F-4D97-AF65-F5344CB8AC3E}">
        <p14:creationId xmlns:p14="http://schemas.microsoft.com/office/powerpoint/2010/main" val="3098280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smtClean="0"/>
              <a:t>5</a:t>
            </a:fld>
            <a:endParaRPr lang="en-US" dirty="0"/>
          </a:p>
        </p:txBody>
      </p:sp>
    </p:spTree>
    <p:extLst>
      <p:ext uri="{BB962C8B-B14F-4D97-AF65-F5344CB8AC3E}">
        <p14:creationId xmlns:p14="http://schemas.microsoft.com/office/powerpoint/2010/main" val="4094385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smtClean="0"/>
              <a:t>6</a:t>
            </a:fld>
            <a:endParaRPr lang="en-US" dirty="0"/>
          </a:p>
        </p:txBody>
      </p:sp>
    </p:spTree>
    <p:extLst>
      <p:ext uri="{BB962C8B-B14F-4D97-AF65-F5344CB8AC3E}">
        <p14:creationId xmlns:p14="http://schemas.microsoft.com/office/powerpoint/2010/main" val="3130172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smtClean="0"/>
              <a:t>7</a:t>
            </a:fld>
            <a:endParaRPr lang="en-US" dirty="0"/>
          </a:p>
        </p:txBody>
      </p:sp>
    </p:spTree>
    <p:extLst>
      <p:ext uri="{BB962C8B-B14F-4D97-AF65-F5344CB8AC3E}">
        <p14:creationId xmlns:p14="http://schemas.microsoft.com/office/powerpoint/2010/main" val="1121368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smtClean="0"/>
              <a:t>12</a:t>
            </a:fld>
            <a:endParaRPr lang="en-US" dirty="0"/>
          </a:p>
        </p:txBody>
      </p:sp>
    </p:spTree>
    <p:extLst>
      <p:ext uri="{BB962C8B-B14F-4D97-AF65-F5344CB8AC3E}">
        <p14:creationId xmlns:p14="http://schemas.microsoft.com/office/powerpoint/2010/main" val="4250445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a:xfrm>
            <a:off x="7605951" y="6423914"/>
            <a:ext cx="2844799" cy="365125"/>
          </a:xfrm>
        </p:spPr>
        <p:txBody>
          <a:bodyPr/>
          <a:lstStyle/>
          <a:p>
            <a:fld id="{73816531-CCD3-4909-A41B-EAB1049BDA8C}" type="datetime1">
              <a:rPr lang="en-US" smtClean="0"/>
              <a:t>10/8/2024</a:t>
            </a:fld>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11" name="Footer Placeholder 5">
            <a:extLst>
              <a:ext uri="{FF2B5EF4-FFF2-40B4-BE49-F238E27FC236}">
                <a16:creationId xmlns:a16="http://schemas.microsoft.com/office/drawing/2014/main" id="{3FB45199-F13E-4CB5-AF62-71432CD4898C}"/>
              </a:ext>
            </a:extLst>
          </p:cNvPr>
          <p:cNvSpPr>
            <a:spLocks noGrp="1"/>
          </p:cNvSpPr>
          <p:nvPr>
            <p:ph type="ftr" sz="quarter" idx="11"/>
          </p:nvPr>
        </p:nvSpPr>
        <p:spPr>
          <a:xfrm>
            <a:off x="355101" y="6423914"/>
            <a:ext cx="6818262" cy="365125"/>
          </a:xfrm>
        </p:spPr>
        <p:txBody>
          <a:bodyPr/>
          <a:lstStyle/>
          <a:p>
            <a:pPr algn="l"/>
            <a:r>
              <a:rPr lang="en-US" dirty="0"/>
              <a:t>Teach a Course</a:t>
            </a:r>
          </a:p>
        </p:txBody>
      </p:sp>
    </p:spTree>
    <p:extLst>
      <p:ext uri="{BB962C8B-B14F-4D97-AF65-F5344CB8AC3E}">
        <p14:creationId xmlns:p14="http://schemas.microsoft.com/office/powerpoint/2010/main" val="3800925013"/>
      </p:ext>
    </p:extLst>
  </p:cSld>
  <p:clrMapOvr>
    <a:masterClrMapping/>
  </p:clrMapOvr>
  <mc:AlternateContent xmlns:mc="http://schemas.openxmlformats.org/markup-compatibility/2006" xmlns:p14="http://schemas.microsoft.com/office/powerpoint/2010/main">
    <mc:Choice Requires="p14">
      <p:transition spd="slow" p14:dur="8000" advTm="8000">
        <p:split orient="vert"/>
      </p:transition>
    </mc:Choice>
    <mc:Fallback xmlns="">
      <p:transition spd="slow" advTm="8000">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4242275"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8047164"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358529" y="457200"/>
            <a:ext cx="3790884" cy="1600200"/>
          </a:xfrm>
        </p:spPr>
        <p:txBody>
          <a:bodyPr anchor="b">
            <a:normAutofit/>
          </a:bodyPr>
          <a:lstStyle>
            <a:lvl1pPr>
              <a:defRPr sz="2800">
                <a:solidFill>
                  <a:schemeClr val="accent1">
                    <a:lumMod val="75000"/>
                  </a:schemeClr>
                </a:solidFill>
              </a:defRPr>
            </a:lvl1pPr>
          </a:lstStyle>
          <a:p>
            <a:r>
              <a:rPr lang="en-US" noProof="0"/>
              <a:t>Click to edit Master title style</a:t>
            </a:r>
          </a:p>
        </p:txBody>
      </p:sp>
      <p:sp>
        <p:nvSpPr>
          <p:cNvPr id="4" name="Text Placeholder 3">
            <a:extLst>
              <a:ext uri="{FF2B5EF4-FFF2-40B4-BE49-F238E27FC236}">
                <a16:creationId xmlns:a16="http://schemas.microsoft.com/office/drawing/2014/main" id="{9AC935A1-3DFF-457D-8C70-E337C3D84F5A}"/>
              </a:ext>
            </a:extLst>
          </p:cNvPr>
          <p:cNvSpPr>
            <a:spLocks noGrp="1"/>
          </p:cNvSpPr>
          <p:nvPr>
            <p:ph type="body" sz="half" idx="2"/>
          </p:nvPr>
        </p:nvSpPr>
        <p:spPr>
          <a:xfrm>
            <a:off x="358529" y="2057400"/>
            <a:ext cx="3790884" cy="3811588"/>
          </a:xfrm>
        </p:spPr>
        <p:txBody>
          <a:bodyPr/>
          <a:lstStyle>
            <a:lvl1pPr marL="216000" indent="-216000">
              <a:lnSpc>
                <a:spcPct val="90000"/>
              </a:lnSpc>
              <a:buFont typeface="Wingdings" panose="05000000000000000000" pitchFamily="2" charset="2"/>
              <a:buChar char="§"/>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5" name="Date Placeholder 4">
            <a:extLst>
              <a:ext uri="{FF2B5EF4-FFF2-40B4-BE49-F238E27FC236}">
                <a16:creationId xmlns:a16="http://schemas.microsoft.com/office/drawing/2014/main" id="{506B7143-9C17-4A62-9B23-F2717C500886}"/>
              </a:ext>
            </a:extLst>
          </p:cNvPr>
          <p:cNvSpPr>
            <a:spLocks noGrp="1"/>
          </p:cNvSpPr>
          <p:nvPr>
            <p:ph type="dt" sz="half" idx="10"/>
          </p:nvPr>
        </p:nvSpPr>
        <p:spPr>
          <a:xfrm>
            <a:off x="7605951" y="6423914"/>
            <a:ext cx="2844799" cy="365125"/>
          </a:xfrm>
        </p:spPr>
        <p:txBody>
          <a:bodyPr/>
          <a:lstStyle/>
          <a:p>
            <a:fld id="{91CD4B7E-D172-41E4-BE36-64B5A7E393CD}" type="datetimeFigureOut">
              <a:rPr lang="en-US" noProof="0" smtClean="0"/>
              <a:t>10/8/2024</a:t>
            </a:fld>
            <a:endParaRPr lang="en-US" noProof="0" dirty="0"/>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11" name="Footer Placeholder 5">
            <a:extLst>
              <a:ext uri="{FF2B5EF4-FFF2-40B4-BE49-F238E27FC236}">
                <a16:creationId xmlns:a16="http://schemas.microsoft.com/office/drawing/2014/main" id="{A620A17C-5577-4021-9044-146DC609ECC5}"/>
              </a:ext>
            </a:extLst>
          </p:cNvPr>
          <p:cNvSpPr>
            <a:spLocks noGrp="1"/>
          </p:cNvSpPr>
          <p:nvPr>
            <p:ph type="ftr" sz="quarter" idx="11"/>
          </p:nvPr>
        </p:nvSpPr>
        <p:spPr>
          <a:xfrm>
            <a:off x="355101" y="6423914"/>
            <a:ext cx="6818262" cy="365125"/>
          </a:xfrm>
        </p:spPr>
        <p:txBody>
          <a:bodyPr/>
          <a:lstStyle/>
          <a:p>
            <a:pPr algn="l"/>
            <a:r>
              <a:rPr lang="en-US" noProof="0" dirty="0"/>
              <a:t>Teach a Course</a:t>
            </a:r>
          </a:p>
        </p:txBody>
      </p:sp>
    </p:spTree>
    <p:extLst>
      <p:ext uri="{BB962C8B-B14F-4D97-AF65-F5344CB8AC3E}">
        <p14:creationId xmlns:p14="http://schemas.microsoft.com/office/powerpoint/2010/main" val="2686224864"/>
      </p:ext>
    </p:extLst>
  </p:cSld>
  <p:clrMapOvr>
    <a:masterClrMapping/>
  </p:clrMapOvr>
  <mc:AlternateContent xmlns:mc="http://schemas.openxmlformats.org/markup-compatibility/2006" xmlns:p14="http://schemas.microsoft.com/office/powerpoint/2010/main">
    <mc:Choice Requires="p14">
      <p:transition spd="slow" p14:dur="8000" advTm="8000">
        <p:split orient="vert"/>
      </p:transition>
    </mc:Choice>
    <mc:Fallback xmlns="">
      <p:transition spd="slow" advTm="8000">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Picture with Caption_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441959"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8047164"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4144457" y="457200"/>
            <a:ext cx="3790884" cy="1600200"/>
          </a:xfrm>
        </p:spPr>
        <p:txBody>
          <a:bodyPr anchor="b">
            <a:normAutofit/>
          </a:bodyPr>
          <a:lstStyle>
            <a:lvl1pPr>
              <a:defRPr sz="2800">
                <a:solidFill>
                  <a:schemeClr val="accent1">
                    <a:lumMod val="75000"/>
                  </a:schemeClr>
                </a:solidFill>
              </a:defRPr>
            </a:lvl1pPr>
          </a:lstStyle>
          <a:p>
            <a:r>
              <a:rPr lang="en-US" noProof="0"/>
              <a:t>Click to edit Master title style</a:t>
            </a:r>
          </a:p>
        </p:txBody>
      </p:sp>
      <p:sp>
        <p:nvSpPr>
          <p:cNvPr id="5" name="Date Placeholder 4">
            <a:extLst>
              <a:ext uri="{FF2B5EF4-FFF2-40B4-BE49-F238E27FC236}">
                <a16:creationId xmlns:a16="http://schemas.microsoft.com/office/drawing/2014/main" id="{506B7143-9C17-4A62-9B23-F2717C500886}"/>
              </a:ext>
            </a:extLst>
          </p:cNvPr>
          <p:cNvSpPr>
            <a:spLocks noGrp="1"/>
          </p:cNvSpPr>
          <p:nvPr>
            <p:ph type="dt" sz="half" idx="10"/>
          </p:nvPr>
        </p:nvSpPr>
        <p:spPr>
          <a:xfrm>
            <a:off x="7605951" y="6423914"/>
            <a:ext cx="2844799" cy="365125"/>
          </a:xfrm>
        </p:spPr>
        <p:txBody>
          <a:bodyPr/>
          <a:lstStyle/>
          <a:p>
            <a:fld id="{91CD4B7E-D172-41E4-BE36-64B5A7E393CD}" type="datetimeFigureOut">
              <a:rPr lang="en-US" noProof="0" smtClean="0"/>
              <a:t>10/8/2024</a:t>
            </a:fld>
            <a:endParaRPr lang="en-US" noProof="0" dirty="0"/>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11" name="Content Placeholder 8">
            <a:extLst>
              <a:ext uri="{FF2B5EF4-FFF2-40B4-BE49-F238E27FC236}">
                <a16:creationId xmlns:a16="http://schemas.microsoft.com/office/drawing/2014/main" id="{8C645043-BE6A-4D32-ACA9-AB593DA6BC9F}"/>
              </a:ext>
            </a:extLst>
          </p:cNvPr>
          <p:cNvSpPr>
            <a:spLocks noGrp="1"/>
          </p:cNvSpPr>
          <p:nvPr>
            <p:ph sz="quarter" idx="14"/>
          </p:nvPr>
        </p:nvSpPr>
        <p:spPr>
          <a:xfrm>
            <a:off x="4144457" y="2057400"/>
            <a:ext cx="3791456" cy="386238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Footer Placeholder 5">
            <a:extLst>
              <a:ext uri="{FF2B5EF4-FFF2-40B4-BE49-F238E27FC236}">
                <a16:creationId xmlns:a16="http://schemas.microsoft.com/office/drawing/2014/main" id="{3D444C08-6A3A-4BFB-9494-43F3DE33E919}"/>
              </a:ext>
            </a:extLst>
          </p:cNvPr>
          <p:cNvSpPr>
            <a:spLocks noGrp="1"/>
          </p:cNvSpPr>
          <p:nvPr>
            <p:ph type="ftr" sz="quarter" idx="11"/>
          </p:nvPr>
        </p:nvSpPr>
        <p:spPr>
          <a:xfrm>
            <a:off x="355101" y="6423914"/>
            <a:ext cx="6818262" cy="365125"/>
          </a:xfrm>
        </p:spPr>
        <p:txBody>
          <a:bodyPr/>
          <a:lstStyle/>
          <a:p>
            <a:pPr algn="l"/>
            <a:r>
              <a:rPr lang="en-US" noProof="0" dirty="0"/>
              <a:t>Teach a Course</a:t>
            </a:r>
          </a:p>
        </p:txBody>
      </p:sp>
    </p:spTree>
    <p:extLst>
      <p:ext uri="{BB962C8B-B14F-4D97-AF65-F5344CB8AC3E}">
        <p14:creationId xmlns:p14="http://schemas.microsoft.com/office/powerpoint/2010/main" val="1445521011"/>
      </p:ext>
    </p:extLst>
  </p:cSld>
  <p:clrMapOvr>
    <a:masterClrMapping/>
  </p:clrMapOvr>
  <mc:AlternateContent xmlns:mc="http://schemas.openxmlformats.org/markup-compatibility/2006" xmlns:p14="http://schemas.microsoft.com/office/powerpoint/2010/main">
    <mc:Choice Requires="p14">
      <p:transition spd="slow" p14:dur="8000" advTm="8000">
        <p:split orient="vert"/>
      </p:transition>
    </mc:Choice>
    <mc:Fallback xmlns="">
      <p:transition spd="slow" advTm="8000">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Picture with Caption_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441959"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4244562"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8355530" y="457200"/>
            <a:ext cx="3577394" cy="1600200"/>
          </a:xfrm>
        </p:spPr>
        <p:txBody>
          <a:bodyPr anchor="b">
            <a:normAutofit/>
          </a:bodyPr>
          <a:lstStyle>
            <a:lvl1pPr>
              <a:defRPr sz="2800">
                <a:solidFill>
                  <a:schemeClr val="accent1">
                    <a:lumMod val="75000"/>
                  </a:schemeClr>
                </a:solidFill>
              </a:defRPr>
            </a:lvl1pPr>
          </a:lstStyle>
          <a:p>
            <a:r>
              <a:rPr lang="en-US" noProof="0"/>
              <a:t>Click to edit Master title style</a:t>
            </a:r>
          </a:p>
        </p:txBody>
      </p:sp>
      <p:sp>
        <p:nvSpPr>
          <p:cNvPr id="5" name="Date Placeholder 4">
            <a:extLst>
              <a:ext uri="{FF2B5EF4-FFF2-40B4-BE49-F238E27FC236}">
                <a16:creationId xmlns:a16="http://schemas.microsoft.com/office/drawing/2014/main" id="{506B7143-9C17-4A62-9B23-F2717C500886}"/>
              </a:ext>
            </a:extLst>
          </p:cNvPr>
          <p:cNvSpPr>
            <a:spLocks noGrp="1"/>
          </p:cNvSpPr>
          <p:nvPr>
            <p:ph type="dt" sz="half" idx="10"/>
          </p:nvPr>
        </p:nvSpPr>
        <p:spPr>
          <a:xfrm>
            <a:off x="7605951" y="6423914"/>
            <a:ext cx="2844799" cy="365125"/>
          </a:xfrm>
        </p:spPr>
        <p:txBody>
          <a:bodyPr/>
          <a:lstStyle/>
          <a:p>
            <a:fld id="{91CD4B7E-D172-41E4-BE36-64B5A7E393CD}" type="datetimeFigureOut">
              <a:rPr lang="en-US" noProof="0" smtClean="0"/>
              <a:t>10/8/2024</a:t>
            </a:fld>
            <a:endParaRPr lang="en-US" noProof="0" dirty="0"/>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11" name="Content Placeholder 8">
            <a:extLst>
              <a:ext uri="{FF2B5EF4-FFF2-40B4-BE49-F238E27FC236}">
                <a16:creationId xmlns:a16="http://schemas.microsoft.com/office/drawing/2014/main" id="{8C645043-BE6A-4D32-ACA9-AB593DA6BC9F}"/>
              </a:ext>
            </a:extLst>
          </p:cNvPr>
          <p:cNvSpPr>
            <a:spLocks noGrp="1"/>
          </p:cNvSpPr>
          <p:nvPr>
            <p:ph sz="quarter" idx="14"/>
          </p:nvPr>
        </p:nvSpPr>
        <p:spPr>
          <a:xfrm>
            <a:off x="8355530" y="2057400"/>
            <a:ext cx="3577934" cy="3862388"/>
          </a:xfrm>
        </p:spPr>
        <p:txBody>
          <a:bodyPr/>
          <a:lstStyle>
            <a:lvl1pPr marL="0" indent="0">
              <a:lnSpc>
                <a:spcPct val="90000"/>
              </a:lnSpc>
              <a:buNone/>
              <a:defRPr lang="ru-RU" sz="1600" kern="1200" dirty="0">
                <a:solidFill>
                  <a:schemeClr val="tx1">
                    <a:lumMod val="75000"/>
                    <a:lumOff val="25000"/>
                  </a:schemeClr>
                </a:solidFill>
                <a:latin typeface="+mn-lt"/>
                <a:ea typeface="+mn-ea"/>
                <a:cs typeface="+mn-cs"/>
              </a:defRPr>
            </a:lvl1pPr>
            <a:lvl2pPr marL="306000" indent="-306000">
              <a:defRPr/>
            </a:lvl2pPr>
            <a:lvl3pPr marL="306000" indent="-306000">
              <a:defRPr/>
            </a:lvl3pPr>
            <a:lvl4pPr marL="306000" indent="-306000">
              <a:defRPr/>
            </a:lvl4pPr>
            <a:lvl5pPr marL="306000" indent="-306000">
              <a:defRPr/>
            </a:lvl5pPr>
          </a:lstStyle>
          <a:p>
            <a:pPr marL="216000" lvl="0" indent="-216000" algn="l" defTabSz="457200" rtl="0" eaLnBrk="1" latinLnBrk="0" hangingPunct="1">
              <a:spcBef>
                <a:spcPct val="20000"/>
              </a:spcBef>
              <a:spcAft>
                <a:spcPts val="600"/>
              </a:spcAft>
              <a:buClr>
                <a:schemeClr val="accent1"/>
              </a:buClr>
              <a:buSzPct val="92000"/>
              <a:buFont typeface="Wingdings" panose="05000000000000000000" pitchFamily="2" charset="2"/>
              <a:buChar char="§"/>
            </a:pPr>
            <a:r>
              <a:rPr lang="en-US" noProof="0"/>
              <a:t>Edit Master text styles</a:t>
            </a:r>
          </a:p>
          <a:p>
            <a:pPr marL="216000" lvl="1" indent="-216000" algn="l" defTabSz="457200" rtl="0" eaLnBrk="1" latinLnBrk="0" hangingPunct="1">
              <a:spcBef>
                <a:spcPct val="20000"/>
              </a:spcBef>
              <a:spcAft>
                <a:spcPts val="600"/>
              </a:spcAft>
              <a:buClr>
                <a:schemeClr val="accent1"/>
              </a:buClr>
              <a:buSzPct val="92000"/>
              <a:buFont typeface="Wingdings" panose="05000000000000000000" pitchFamily="2" charset="2"/>
              <a:buChar char="§"/>
            </a:pPr>
            <a:r>
              <a:rPr lang="en-US" noProof="0"/>
              <a:t>Second level</a:t>
            </a:r>
          </a:p>
        </p:txBody>
      </p:sp>
      <p:sp>
        <p:nvSpPr>
          <p:cNvPr id="9" name="Footer Placeholder 5">
            <a:extLst>
              <a:ext uri="{FF2B5EF4-FFF2-40B4-BE49-F238E27FC236}">
                <a16:creationId xmlns:a16="http://schemas.microsoft.com/office/drawing/2014/main" id="{FE695AAC-8311-4518-A219-DE58BF92AEA9}"/>
              </a:ext>
            </a:extLst>
          </p:cNvPr>
          <p:cNvSpPr>
            <a:spLocks noGrp="1"/>
          </p:cNvSpPr>
          <p:nvPr>
            <p:ph type="ftr" sz="quarter" idx="11"/>
          </p:nvPr>
        </p:nvSpPr>
        <p:spPr>
          <a:xfrm>
            <a:off x="355101" y="6423914"/>
            <a:ext cx="6818262" cy="365125"/>
          </a:xfrm>
        </p:spPr>
        <p:txBody>
          <a:bodyPr/>
          <a:lstStyle/>
          <a:p>
            <a:pPr algn="l"/>
            <a:r>
              <a:rPr lang="en-US" noProof="0" dirty="0"/>
              <a:t>Teach a Course</a:t>
            </a:r>
          </a:p>
        </p:txBody>
      </p:sp>
    </p:spTree>
    <p:extLst>
      <p:ext uri="{BB962C8B-B14F-4D97-AF65-F5344CB8AC3E}">
        <p14:creationId xmlns:p14="http://schemas.microsoft.com/office/powerpoint/2010/main" val="917956750"/>
      </p:ext>
    </p:extLst>
  </p:cSld>
  <p:clrMapOvr>
    <a:masterClrMapping/>
  </p:clrMapOvr>
  <mc:AlternateContent xmlns:mc="http://schemas.openxmlformats.org/markup-compatibility/2006" xmlns:p14="http://schemas.microsoft.com/office/powerpoint/2010/main">
    <mc:Choice Requires="p14">
      <p:transition spd="slow" p14:dur="8000" advTm="8000">
        <p:split orient="vert"/>
      </p:transition>
    </mc:Choice>
    <mc:Fallback xmlns="">
      <p:transition spd="slow" advTm="8000">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Left 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F262E62-E8FA-42DE-BC7E-BA73A13FCBFF}"/>
              </a:ext>
            </a:extLst>
          </p:cNvPr>
          <p:cNvSpPr>
            <a:spLocks noGrp="1"/>
          </p:cNvSpPr>
          <p:nvPr>
            <p:ph type="pic" sz="quarter" idx="15"/>
          </p:nvPr>
        </p:nvSpPr>
        <p:spPr>
          <a:xfrm>
            <a:off x="0" y="0"/>
            <a:ext cx="7537685" cy="6858000"/>
          </a:xfrm>
        </p:spPr>
        <p:txBody>
          <a:bodyPr anchor="ctr" anchorCtr="0"/>
          <a:lstStyle>
            <a:lvl1pPr algn="ctr">
              <a:defRPr/>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93696899-6846-4B29-AD05-49215C31489C}"/>
              </a:ext>
            </a:extLst>
          </p:cNvPr>
          <p:cNvSpPr>
            <a:spLocks noGrp="1"/>
          </p:cNvSpPr>
          <p:nvPr>
            <p:ph type="title"/>
          </p:nvPr>
        </p:nvSpPr>
        <p:spPr>
          <a:xfrm>
            <a:off x="7955459" y="197123"/>
            <a:ext cx="3392382" cy="1675219"/>
          </a:xfrm>
        </p:spPr>
        <p:txBody>
          <a:bodyPr/>
          <a:lstStyle>
            <a:lvl1pPr>
              <a:defRPr>
                <a:solidFill>
                  <a:schemeClr val="accent1">
                    <a:lumMod val="75000"/>
                  </a:schemeClr>
                </a:solidFill>
              </a:defRPr>
            </a:lvl1pPr>
          </a:lstStyle>
          <a:p>
            <a:r>
              <a:rPr lang="en-US" noProof="0"/>
              <a:t>Click to edit Master title style</a:t>
            </a:r>
          </a:p>
        </p:txBody>
      </p:sp>
      <p:sp>
        <p:nvSpPr>
          <p:cNvPr id="19" name="Content Placeholder 8">
            <a:extLst>
              <a:ext uri="{FF2B5EF4-FFF2-40B4-BE49-F238E27FC236}">
                <a16:creationId xmlns:a16="http://schemas.microsoft.com/office/drawing/2014/main" id="{2939FABB-D58D-4DAF-878D-EB51A2AA620A}"/>
              </a:ext>
            </a:extLst>
          </p:cNvPr>
          <p:cNvSpPr>
            <a:spLocks noGrp="1"/>
          </p:cNvSpPr>
          <p:nvPr>
            <p:ph sz="quarter" idx="14"/>
          </p:nvPr>
        </p:nvSpPr>
        <p:spPr>
          <a:xfrm>
            <a:off x="7955459" y="2057400"/>
            <a:ext cx="3392382" cy="3862388"/>
          </a:xfrm>
        </p:spPr>
        <p:txBody>
          <a:bodyPr/>
          <a:lstStyle>
            <a:lvl1pPr marL="0" indent="0">
              <a:lnSpc>
                <a:spcPct val="90000"/>
              </a:lnSpc>
              <a:buNone/>
              <a:defRPr lang="ru-RU" sz="1600" kern="1200" dirty="0">
                <a:solidFill>
                  <a:schemeClr val="tx1">
                    <a:lumMod val="75000"/>
                    <a:lumOff val="25000"/>
                  </a:schemeClr>
                </a:solidFill>
                <a:latin typeface="+mn-lt"/>
                <a:ea typeface="+mn-ea"/>
                <a:cs typeface="+mn-cs"/>
              </a:defRPr>
            </a:lvl1pPr>
            <a:lvl2pPr marL="306000" indent="-306000">
              <a:defRPr/>
            </a:lvl2pPr>
            <a:lvl3pPr marL="306000" indent="-306000">
              <a:defRPr/>
            </a:lvl3pPr>
            <a:lvl4pPr marL="306000" indent="-306000">
              <a:defRPr/>
            </a:lvl4pPr>
            <a:lvl5pPr marL="306000" indent="-306000">
              <a:defRPr/>
            </a:lvl5pPr>
          </a:lstStyle>
          <a:p>
            <a:pPr marL="216000" lvl="0" indent="-216000" algn="l" defTabSz="457200" rtl="0" eaLnBrk="1" latinLnBrk="0" hangingPunct="1">
              <a:spcBef>
                <a:spcPct val="20000"/>
              </a:spcBef>
              <a:spcAft>
                <a:spcPts val="600"/>
              </a:spcAft>
              <a:buClr>
                <a:schemeClr val="accent1"/>
              </a:buClr>
              <a:buSzPct val="92000"/>
              <a:buFont typeface="Wingdings" panose="05000000000000000000" pitchFamily="2" charset="2"/>
              <a:buChar char="§"/>
            </a:pPr>
            <a:r>
              <a:rPr lang="en-US" noProof="0"/>
              <a:t>Edit Master text styles</a:t>
            </a:r>
          </a:p>
          <a:p>
            <a:pPr marL="216000" lvl="1" indent="-216000" algn="l" defTabSz="457200" rtl="0" eaLnBrk="1" latinLnBrk="0" hangingPunct="1">
              <a:spcBef>
                <a:spcPct val="20000"/>
              </a:spcBef>
              <a:spcAft>
                <a:spcPts val="600"/>
              </a:spcAft>
              <a:buClr>
                <a:schemeClr val="accent1"/>
              </a:buClr>
              <a:buSzPct val="92000"/>
              <a:buFont typeface="Wingdings" panose="05000000000000000000" pitchFamily="2" charset="2"/>
              <a:buChar char="§"/>
            </a:pPr>
            <a:r>
              <a:rPr lang="en-US" noProof="0"/>
              <a:t>Second level</a:t>
            </a:r>
          </a:p>
        </p:txBody>
      </p:sp>
      <p:sp>
        <p:nvSpPr>
          <p:cNvPr id="20" name="Rectangle 19">
            <a:extLst>
              <a:ext uri="{FF2B5EF4-FFF2-40B4-BE49-F238E27FC236}">
                <a16:creationId xmlns:a16="http://schemas.microsoft.com/office/drawing/2014/main" id="{82AD5814-D5B6-4BF5-BF94-2F284D0079F8}"/>
              </a:ext>
            </a:extLst>
          </p:cNvPr>
          <p:cNvSpPr/>
          <p:nvPr userDrawn="1"/>
        </p:nvSpPr>
        <p:spPr>
          <a:xfrm>
            <a:off x="8042147" y="453643"/>
            <a:ext cx="3528000" cy="985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2" name="Date Placeholder 4">
            <a:extLst>
              <a:ext uri="{FF2B5EF4-FFF2-40B4-BE49-F238E27FC236}">
                <a16:creationId xmlns:a16="http://schemas.microsoft.com/office/drawing/2014/main" id="{1FB18E8B-6111-4A64-AA8C-4CD4C9814C59}"/>
              </a:ext>
            </a:extLst>
          </p:cNvPr>
          <p:cNvSpPr>
            <a:spLocks noGrp="1"/>
          </p:cNvSpPr>
          <p:nvPr>
            <p:ph type="dt" sz="half" idx="10"/>
          </p:nvPr>
        </p:nvSpPr>
        <p:spPr>
          <a:xfrm>
            <a:off x="7605951" y="6423914"/>
            <a:ext cx="2844799" cy="365125"/>
          </a:xfrm>
        </p:spPr>
        <p:txBody>
          <a:bodyPr/>
          <a:lstStyle/>
          <a:p>
            <a:fld id="{91CD4B7E-D172-41E4-BE36-64B5A7E393CD}" type="datetimeFigureOut">
              <a:rPr lang="en-US" noProof="0" smtClean="0"/>
              <a:t>10/8/2024</a:t>
            </a:fld>
            <a:endParaRPr lang="en-US" noProof="0" dirty="0"/>
          </a:p>
        </p:txBody>
      </p:sp>
      <p:sp>
        <p:nvSpPr>
          <p:cNvPr id="23" name="Slide Number Placeholder 6">
            <a:extLst>
              <a:ext uri="{FF2B5EF4-FFF2-40B4-BE49-F238E27FC236}">
                <a16:creationId xmlns:a16="http://schemas.microsoft.com/office/drawing/2014/main" id="{D5311807-ED2F-406C-B107-B5D885AD840F}"/>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24" name="Footer Placeholder 5">
            <a:extLst>
              <a:ext uri="{FF2B5EF4-FFF2-40B4-BE49-F238E27FC236}">
                <a16:creationId xmlns:a16="http://schemas.microsoft.com/office/drawing/2014/main" id="{643FEB5F-C4B2-43B5-B019-DC467A62FAC1}"/>
              </a:ext>
            </a:extLst>
          </p:cNvPr>
          <p:cNvSpPr>
            <a:spLocks noGrp="1"/>
          </p:cNvSpPr>
          <p:nvPr>
            <p:ph type="ftr" sz="quarter" idx="11"/>
          </p:nvPr>
        </p:nvSpPr>
        <p:spPr>
          <a:xfrm>
            <a:off x="355101" y="6423914"/>
            <a:ext cx="6818262" cy="365125"/>
          </a:xfrm>
        </p:spPr>
        <p:txBody>
          <a:bodyPr/>
          <a:lstStyle/>
          <a:p>
            <a:pPr algn="l"/>
            <a:r>
              <a:rPr lang="en-US" noProof="0" dirty="0"/>
              <a:t>Teach a Course</a:t>
            </a:r>
          </a:p>
        </p:txBody>
      </p:sp>
    </p:spTree>
    <p:extLst>
      <p:ext uri="{BB962C8B-B14F-4D97-AF65-F5344CB8AC3E}">
        <p14:creationId xmlns:p14="http://schemas.microsoft.com/office/powerpoint/2010/main" val="1715664171"/>
      </p:ext>
    </p:extLst>
  </p:cSld>
  <p:clrMapOvr>
    <a:masterClrMapping/>
  </p:clrMapOvr>
  <mc:AlternateContent xmlns:mc="http://schemas.openxmlformats.org/markup-compatibility/2006" xmlns:p14="http://schemas.microsoft.com/office/powerpoint/2010/main">
    <mc:Choice Requires="p14">
      <p:transition spd="slow" p14:dur="8000" advTm="8000">
        <p:split orient="vert"/>
      </p:transition>
    </mc:Choice>
    <mc:Fallback xmlns="">
      <p:transition spd="slow" advTm="8000">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_1">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8119868" y="5356067"/>
            <a:ext cx="3625595" cy="1000782"/>
          </a:xfrm>
          <a:solidFill>
            <a:srgbClr val="465359"/>
          </a:solidFill>
        </p:spPr>
        <p:txBody>
          <a:bodyPr lIns="91440" tIns="0" rIns="91440" bIns="0">
            <a:normAutofit/>
          </a:bodyPr>
          <a:lstStyle>
            <a:lvl1pPr marL="0" indent="0" algn="ctr">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 name="Title 1"/>
          <p:cNvSpPr>
            <a:spLocks noGrp="1"/>
          </p:cNvSpPr>
          <p:nvPr>
            <p:ph type="title"/>
          </p:nvPr>
        </p:nvSpPr>
        <p:spPr>
          <a:xfrm>
            <a:off x="8119869" y="453642"/>
            <a:ext cx="3625595" cy="4826023"/>
          </a:xfrm>
          <a:solidFill>
            <a:schemeClr val="accent1"/>
          </a:solidFill>
        </p:spPr>
        <p:txBody>
          <a:bodyPr tIns="0" bIns="0" anchor="ctr" anchorCtr="0">
            <a:noAutofit/>
          </a:bodyPr>
          <a:lstStyle>
            <a:lvl1pPr algn="ct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39766" y="453642"/>
            <a:ext cx="7602421" cy="5903207"/>
          </a:xfrm>
          <a:solidFill>
            <a:schemeClr val="bg1">
              <a:lumMod val="85000"/>
            </a:schemeClr>
          </a:solidFill>
        </p:spPr>
        <p:txBody>
          <a:bodyPr lIns="457200" tIns="457200"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7605951" y="6423914"/>
            <a:ext cx="2844799" cy="365125"/>
          </a:xfrm>
        </p:spPr>
        <p:txBody>
          <a:bodyPr/>
          <a:lstStyle>
            <a:lvl1pPr>
              <a:defRPr/>
            </a:lvl1pPr>
          </a:lstStyle>
          <a:p>
            <a:fld id="{670A55AC-ADB5-440D-AFFF-99C1406F297F}" type="datetime1">
              <a:rPr lang="en-US" smtClean="0"/>
              <a:t>10/8/2024</a:t>
            </a:fld>
            <a:endParaRPr lang="en-US" dirty="0"/>
          </a:p>
        </p:txBody>
      </p:sp>
      <p:sp>
        <p:nvSpPr>
          <p:cNvPr id="6" name="Footer Placeholder 5"/>
          <p:cNvSpPr>
            <a:spLocks noGrp="1"/>
          </p:cNvSpPr>
          <p:nvPr>
            <p:ph type="ftr" sz="quarter" idx="11"/>
          </p:nvPr>
        </p:nvSpPr>
        <p:spPr>
          <a:xfrm>
            <a:off x="355101" y="6423914"/>
            <a:ext cx="6818262" cy="365125"/>
          </a:xfrm>
        </p:spPr>
        <p:txBody>
          <a:bodyPr/>
          <a:lstStyle/>
          <a:p>
            <a:pPr algn="l"/>
            <a:r>
              <a:rPr lang="en-US" dirty="0"/>
              <a:t>Teach a Course</a:t>
            </a:r>
          </a:p>
        </p:txBody>
      </p:sp>
      <p:sp>
        <p:nvSpPr>
          <p:cNvPr id="7" name="Slide Number Placeholder 6"/>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1790365"/>
      </p:ext>
    </p:extLst>
  </p:cSld>
  <p:clrMapOvr>
    <a:masterClrMapping/>
  </p:clrMapOvr>
  <mc:AlternateContent xmlns:mc="http://schemas.openxmlformats.org/markup-compatibility/2006" xmlns:p14="http://schemas.microsoft.com/office/powerpoint/2010/main">
    <mc:Choice Requires="p14">
      <p:transition spd="slow" p14:dur="8000" advTm="8000">
        <p:split orient="vert"/>
      </p:transition>
    </mc:Choice>
    <mc:Fallback xmlns="">
      <p:transition spd="slow" advTm="8000">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_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1F13A5-61B9-419A-9B13-8BD37BE2841E}"/>
              </a:ext>
            </a:extLst>
          </p:cNvPr>
          <p:cNvSpPr/>
          <p:nvPr userDrawn="1"/>
        </p:nvSpPr>
        <p:spPr>
          <a:xfrm>
            <a:off x="446532" y="4199467"/>
            <a:ext cx="11296732" cy="2191098"/>
          </a:xfrm>
          <a:prstGeom prst="rect">
            <a:avLst/>
          </a:prstGeom>
          <a:solidFill>
            <a:srgbClr val="465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Title 1">
            <a:extLst>
              <a:ext uri="{FF2B5EF4-FFF2-40B4-BE49-F238E27FC236}">
                <a16:creationId xmlns:a16="http://schemas.microsoft.com/office/drawing/2014/main" id="{12206A44-565D-4C18-8891-86387B90115A}"/>
              </a:ext>
            </a:extLst>
          </p:cNvPr>
          <p:cNvSpPr>
            <a:spLocks noGrp="1"/>
          </p:cNvSpPr>
          <p:nvPr>
            <p:ph type="title"/>
          </p:nvPr>
        </p:nvSpPr>
        <p:spPr>
          <a:xfrm>
            <a:off x="1059226" y="4262316"/>
            <a:ext cx="9391524" cy="988332"/>
          </a:xfrm>
        </p:spPr>
        <p:txBody>
          <a:bodyPr>
            <a:normAutofit/>
          </a:bodyPr>
          <a:lstStyle>
            <a:lvl1pPr>
              <a:defRPr sz="3600">
                <a:solidFill>
                  <a:schemeClr val="bg1"/>
                </a:solidFill>
              </a:defRPr>
            </a:lvl1pPr>
          </a:lstStyle>
          <a:p>
            <a:r>
              <a:rPr lang="en-US" noProof="0"/>
              <a:t>Click to edit Master title style</a:t>
            </a:r>
          </a:p>
        </p:txBody>
      </p:sp>
      <p:sp>
        <p:nvSpPr>
          <p:cNvPr id="4" name="Picture Placeholder 3">
            <a:extLst>
              <a:ext uri="{FF2B5EF4-FFF2-40B4-BE49-F238E27FC236}">
                <a16:creationId xmlns:a16="http://schemas.microsoft.com/office/drawing/2014/main" id="{5B084B74-38B3-42C8-B8E4-A0D13B059E92}"/>
              </a:ext>
            </a:extLst>
          </p:cNvPr>
          <p:cNvSpPr>
            <a:spLocks noGrp="1"/>
          </p:cNvSpPr>
          <p:nvPr>
            <p:ph type="pic" sz="quarter" idx="13"/>
          </p:nvPr>
        </p:nvSpPr>
        <p:spPr>
          <a:xfrm>
            <a:off x="441325" y="606425"/>
            <a:ext cx="11304588" cy="3536950"/>
          </a:xfrm>
        </p:spPr>
        <p:txBody>
          <a:bodyPr/>
          <a:lstStyle>
            <a:lvl1pPr marL="0" indent="0" algn="ctr">
              <a:buNone/>
              <a:defRPr/>
            </a:lvl1pPr>
          </a:lstStyle>
          <a:p>
            <a:r>
              <a:rPr lang="en-US" noProof="0"/>
              <a:t>Click icon to add picture</a:t>
            </a:r>
            <a:endParaRPr lang="en-US" noProof="0" dirty="0"/>
          </a:p>
        </p:txBody>
      </p:sp>
      <p:sp>
        <p:nvSpPr>
          <p:cNvPr id="3" name="Date Placeholder 2">
            <a:extLst>
              <a:ext uri="{FF2B5EF4-FFF2-40B4-BE49-F238E27FC236}">
                <a16:creationId xmlns:a16="http://schemas.microsoft.com/office/drawing/2014/main" id="{75F22525-79A2-451F-9944-47D4183A4515}"/>
              </a:ext>
            </a:extLst>
          </p:cNvPr>
          <p:cNvSpPr>
            <a:spLocks noGrp="1"/>
          </p:cNvSpPr>
          <p:nvPr>
            <p:ph type="dt" sz="half" idx="10"/>
          </p:nvPr>
        </p:nvSpPr>
        <p:spPr>
          <a:xfrm>
            <a:off x="7605951" y="6423914"/>
            <a:ext cx="2844799" cy="365125"/>
          </a:xfrm>
        </p:spPr>
        <p:txBody>
          <a:bodyPr/>
          <a:lstStyle/>
          <a:p>
            <a:fld id="{91CD4B7E-D172-41E4-BE36-64B5A7E393CD}" type="datetimeFigureOut">
              <a:rPr lang="en-US" noProof="0" smtClean="0"/>
              <a:t>10/8/2024</a:t>
            </a:fld>
            <a:endParaRPr lang="en-US" noProof="0" dirty="0"/>
          </a:p>
        </p:txBody>
      </p:sp>
      <p:sp>
        <p:nvSpPr>
          <p:cNvPr id="5" name="Slide Number Placeholder 4">
            <a:extLst>
              <a:ext uri="{FF2B5EF4-FFF2-40B4-BE49-F238E27FC236}">
                <a16:creationId xmlns:a16="http://schemas.microsoft.com/office/drawing/2014/main" id="{8B9B8C25-AF44-4D9D-A667-69D9A92B1C59}"/>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6" name="Footer Placeholder 5">
            <a:extLst>
              <a:ext uri="{FF2B5EF4-FFF2-40B4-BE49-F238E27FC236}">
                <a16:creationId xmlns:a16="http://schemas.microsoft.com/office/drawing/2014/main" id="{EFF54790-C8AC-4CF8-8E89-80C5C90F3A17}"/>
              </a:ext>
            </a:extLst>
          </p:cNvPr>
          <p:cNvSpPr>
            <a:spLocks noGrp="1"/>
          </p:cNvSpPr>
          <p:nvPr>
            <p:ph type="ftr" sz="quarter" idx="11"/>
          </p:nvPr>
        </p:nvSpPr>
        <p:spPr>
          <a:xfrm>
            <a:off x="355101" y="6423914"/>
            <a:ext cx="6818262" cy="365125"/>
          </a:xfrm>
        </p:spPr>
        <p:txBody>
          <a:bodyPr/>
          <a:lstStyle/>
          <a:p>
            <a:pPr algn="l"/>
            <a:r>
              <a:rPr lang="en-US" noProof="0" dirty="0"/>
              <a:t>Teach a Course</a:t>
            </a:r>
          </a:p>
        </p:txBody>
      </p:sp>
      <p:sp>
        <p:nvSpPr>
          <p:cNvPr id="7" name="Text Placeholder 6">
            <a:extLst>
              <a:ext uri="{FF2B5EF4-FFF2-40B4-BE49-F238E27FC236}">
                <a16:creationId xmlns:a16="http://schemas.microsoft.com/office/drawing/2014/main" id="{85EB5327-3B98-4D40-987B-863866194FFC}"/>
              </a:ext>
            </a:extLst>
          </p:cNvPr>
          <p:cNvSpPr>
            <a:spLocks noGrp="1"/>
          </p:cNvSpPr>
          <p:nvPr>
            <p:ph type="body" sz="quarter" idx="14"/>
          </p:nvPr>
        </p:nvSpPr>
        <p:spPr>
          <a:xfrm>
            <a:off x="1058863" y="5303610"/>
            <a:ext cx="9391888" cy="614363"/>
          </a:xfrm>
        </p:spPr>
        <p:txBody>
          <a:bodyPr>
            <a:normAutofit/>
          </a:bodyPr>
          <a:lstStyle>
            <a:lvl1pPr marL="0" indent="0">
              <a:buNone/>
              <a:defRPr sz="1600">
                <a:solidFill>
                  <a:schemeClr val="bg2">
                    <a:lumMod val="75000"/>
                  </a:schemeClr>
                </a:solidFill>
              </a:defRPr>
            </a:lvl1pPr>
            <a:lvl2pPr marL="324000" indent="0">
              <a:buNone/>
              <a:defRPr/>
            </a:lvl2pPr>
          </a:lstStyle>
          <a:p>
            <a:pPr lvl="0"/>
            <a:r>
              <a:rPr lang="en-US" noProof="0"/>
              <a:t>Edit Master text styles</a:t>
            </a:r>
          </a:p>
        </p:txBody>
      </p:sp>
    </p:spTree>
    <p:extLst>
      <p:ext uri="{BB962C8B-B14F-4D97-AF65-F5344CB8AC3E}">
        <p14:creationId xmlns:p14="http://schemas.microsoft.com/office/powerpoint/2010/main" val="2130529950"/>
      </p:ext>
    </p:extLst>
  </p:cSld>
  <p:clrMapOvr>
    <a:masterClrMapping/>
  </p:clrMapOvr>
  <mc:AlternateContent xmlns:mc="http://schemas.openxmlformats.org/markup-compatibility/2006" xmlns:p14="http://schemas.microsoft.com/office/powerpoint/2010/main">
    <mc:Choice Requires="p14">
      <p:transition spd="slow" p14:dur="8000" advTm="8000">
        <p:split orient="vert"/>
      </p:transition>
    </mc:Choice>
    <mc:Fallback xmlns="">
      <p:transition spd="slow" advTm="800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7605951" y="6423914"/>
            <a:ext cx="2844799" cy="365125"/>
          </a:xfrm>
        </p:spPr>
        <p:txBody>
          <a:bodyPr/>
          <a:lstStyle/>
          <a:p>
            <a:fld id="{BC34B1AC-9A7E-4B2F-BE59-65E2DDF1D6F6}" type="datetime1">
              <a:rPr lang="en-US" smtClean="0"/>
              <a:t>10/8/2024</a:t>
            </a:fld>
            <a:endParaRPr lang="en-US" dirty="0"/>
          </a:p>
        </p:txBody>
      </p:sp>
      <p:sp>
        <p:nvSpPr>
          <p:cNvPr id="6" name="Slide Number Placeholder 5"/>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7" name="Footer Placeholder 5">
            <a:extLst>
              <a:ext uri="{FF2B5EF4-FFF2-40B4-BE49-F238E27FC236}">
                <a16:creationId xmlns:a16="http://schemas.microsoft.com/office/drawing/2014/main" id="{D5D91A8B-765C-4E59-8109-94DA4EA55B37}"/>
              </a:ext>
            </a:extLst>
          </p:cNvPr>
          <p:cNvSpPr>
            <a:spLocks noGrp="1"/>
          </p:cNvSpPr>
          <p:nvPr>
            <p:ph type="ftr" sz="quarter" idx="11"/>
          </p:nvPr>
        </p:nvSpPr>
        <p:spPr>
          <a:xfrm>
            <a:off x="355101" y="6423914"/>
            <a:ext cx="6818262" cy="365125"/>
          </a:xfrm>
        </p:spPr>
        <p:txBody>
          <a:bodyPr/>
          <a:lstStyle/>
          <a:p>
            <a:pPr algn="l"/>
            <a:r>
              <a:rPr lang="en-US" dirty="0"/>
              <a:t>Teach a Course</a:t>
            </a:r>
          </a:p>
        </p:txBody>
      </p:sp>
      <p:sp>
        <p:nvSpPr>
          <p:cNvPr id="9" name="Rectangle 8">
            <a:extLst>
              <a:ext uri="{FF2B5EF4-FFF2-40B4-BE49-F238E27FC236}">
                <a16:creationId xmlns:a16="http://schemas.microsoft.com/office/drawing/2014/main" id="{0F0F318B-B2C4-4893-95F3-E1AB652A1F17}"/>
              </a:ext>
            </a:extLst>
          </p:cNvPr>
          <p:cNvSpPr>
            <a:spLocks noChangeAspect="1"/>
          </p:cNvSpPr>
          <p:nvPr userDrawn="1"/>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34FB09F2-FC78-4161-B5F8-C064B938BE73}"/>
              </a:ext>
            </a:extLst>
          </p:cNvPr>
          <p:cNvSpPr>
            <a:spLocks noGrp="1"/>
          </p:cNvSpPr>
          <p:nvPr>
            <p:ph type="title"/>
          </p:nvPr>
        </p:nvSpPr>
        <p:spPr>
          <a:xfrm>
            <a:off x="581192" y="702156"/>
            <a:ext cx="11029616" cy="1013800"/>
          </a:xfrm>
        </p:spPr>
        <p:txBody>
          <a:bodyPr/>
          <a:lstStyle>
            <a:lvl1pPr>
              <a:defRPr>
                <a:solidFill>
                  <a:schemeClr val="bg1"/>
                </a:solidFill>
              </a:defRPr>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08CB40EA-D0BA-41DA-91DE-15B4C161DD28}"/>
              </a:ext>
            </a:extLst>
          </p:cNvPr>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18494078"/>
      </p:ext>
    </p:extLst>
  </p:cSld>
  <p:clrMapOvr>
    <a:masterClrMapping/>
  </p:clrMapOvr>
  <mc:AlternateContent xmlns:mc="http://schemas.openxmlformats.org/markup-compatibility/2006" xmlns:p14="http://schemas.microsoft.com/office/powerpoint/2010/main">
    <mc:Choice Requires="p14">
      <p:transition spd="slow" p14:dur="8000" advTm="8000">
        <p:split orient="vert"/>
      </p:transition>
    </mc:Choice>
    <mc:Fallback xmlns="">
      <p:transition spd="slow" advTm="8000">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noProof="0"/>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DCE9E340-46EE-4A5F-9C9B-315AD29A92C5}" type="datetimeFigureOut">
              <a:rPr lang="en-US" noProof="0" smtClean="0"/>
              <a:t>10/8/2024</a:t>
            </a:fld>
            <a:endParaRPr lang="en-US" noProof="0"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noProof="0"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159F479D-7533-4EEF-A06F-7CD2FE3DB90D}" type="slidenum">
              <a:rPr lang="en-US" noProof="0" smtClean="0"/>
              <a:t>‹#›</a:t>
            </a:fld>
            <a:endParaRPr lang="en-US" noProof="0" dirty="0"/>
          </a:p>
        </p:txBody>
      </p:sp>
    </p:spTree>
    <p:extLst>
      <p:ext uri="{BB962C8B-B14F-4D97-AF65-F5344CB8AC3E}">
        <p14:creationId xmlns:p14="http://schemas.microsoft.com/office/powerpoint/2010/main" val="3707033156"/>
      </p:ext>
    </p:extLst>
  </p:cSld>
  <p:clrMapOvr>
    <a:masterClrMapping/>
  </p:clrMapOvr>
  <mc:AlternateContent xmlns:mc="http://schemas.openxmlformats.org/markup-compatibility/2006" xmlns:p14="http://schemas.microsoft.com/office/powerpoint/2010/main">
    <mc:Choice Requires="p14">
      <p:transition spd="slow" p14:dur="8000" advTm="8000">
        <p:split orient="vert"/>
      </p:transition>
    </mc:Choice>
    <mc:Fallback xmlns="">
      <p:transition spd="slow" advTm="8000">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a:xfrm>
            <a:off x="7605951" y="6423914"/>
            <a:ext cx="2844799" cy="365125"/>
          </a:xfrm>
        </p:spPr>
        <p:txBody>
          <a:bodyPr/>
          <a:lstStyle/>
          <a:p>
            <a:fld id="{AE95AE94-03D1-4FC2-903C-8511BF4E0409}" type="datetime1">
              <a:rPr lang="en-US" smtClean="0"/>
              <a:t>10/8/2024</a:t>
            </a:fld>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11" name="Footer Placeholder 5">
            <a:extLst>
              <a:ext uri="{FF2B5EF4-FFF2-40B4-BE49-F238E27FC236}">
                <a16:creationId xmlns:a16="http://schemas.microsoft.com/office/drawing/2014/main" id="{CAD31966-421C-41DC-9B46-21B1CD73A77E}"/>
              </a:ext>
            </a:extLst>
          </p:cNvPr>
          <p:cNvSpPr>
            <a:spLocks noGrp="1"/>
          </p:cNvSpPr>
          <p:nvPr>
            <p:ph type="ftr" sz="quarter" idx="11"/>
          </p:nvPr>
        </p:nvSpPr>
        <p:spPr>
          <a:xfrm>
            <a:off x="355101" y="6423914"/>
            <a:ext cx="6818262" cy="365125"/>
          </a:xfrm>
        </p:spPr>
        <p:txBody>
          <a:bodyPr/>
          <a:lstStyle/>
          <a:p>
            <a:pPr algn="l"/>
            <a:r>
              <a:rPr lang="en-US" dirty="0"/>
              <a:t>Teach a Course</a:t>
            </a:r>
          </a:p>
        </p:txBody>
      </p:sp>
      <p:sp>
        <p:nvSpPr>
          <p:cNvPr id="12" name="Rectangle 11">
            <a:extLst>
              <a:ext uri="{FF2B5EF4-FFF2-40B4-BE49-F238E27FC236}">
                <a16:creationId xmlns:a16="http://schemas.microsoft.com/office/drawing/2014/main" id="{AF9102ED-C049-4F62-A2D8-58981A0621E3}"/>
              </a:ext>
            </a:extLst>
          </p:cNvPr>
          <p:cNvSpPr>
            <a:spLocks noChangeAspect="1"/>
          </p:cNvSpPr>
          <p:nvPr userDrawn="1"/>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Title 1">
            <a:extLst>
              <a:ext uri="{FF2B5EF4-FFF2-40B4-BE49-F238E27FC236}">
                <a16:creationId xmlns:a16="http://schemas.microsoft.com/office/drawing/2014/main" id="{CF5F73D5-EFB4-4DAE-8CBA-1128F10DF1B2}"/>
              </a:ext>
            </a:extLst>
          </p:cNvPr>
          <p:cNvSpPr>
            <a:spLocks noGrp="1"/>
          </p:cNvSpPr>
          <p:nvPr>
            <p:ph type="title"/>
          </p:nvPr>
        </p:nvSpPr>
        <p:spPr>
          <a:xfrm>
            <a:off x="581193" y="729658"/>
            <a:ext cx="11029616" cy="988332"/>
          </a:xfrm>
        </p:spPr>
        <p:txBody>
          <a:bodyPr/>
          <a:lstStyle>
            <a:lvl1pPr>
              <a:defRPr>
                <a:solidFill>
                  <a:schemeClr val="bg1"/>
                </a:solidFill>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2B92446D-E0AD-4899-86E1-DFBB50D92144}"/>
              </a:ext>
            </a:extLst>
          </p:cNvPr>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9BF0768A-BCD3-4064-8FE0-C439326F00DD}"/>
              </a:ext>
            </a:extLst>
          </p:cNvPr>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35230980"/>
      </p:ext>
    </p:extLst>
  </p:cSld>
  <p:clrMapOvr>
    <a:masterClrMapping/>
  </p:clrMapOvr>
  <mc:AlternateContent xmlns:mc="http://schemas.openxmlformats.org/markup-compatibility/2006" xmlns:p14="http://schemas.microsoft.com/office/powerpoint/2010/main">
    <mc:Choice Requires="p14">
      <p:transition spd="slow" p14:dur="8000" advTm="8000">
        <p:split orient="vert"/>
      </p:transition>
    </mc:Choice>
    <mc:Fallback xmlns="">
      <p:transition spd="slow" advTm="8000">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950CE4CA-34EA-472D-A23C-1DE165FCAA2F}"/>
              </a:ext>
            </a:extLst>
          </p:cNvPr>
          <p:cNvSpPr>
            <a:spLocks noGrp="1"/>
          </p:cNvSpPr>
          <p:nvPr>
            <p:ph type="dt" sz="half" idx="10"/>
          </p:nvPr>
        </p:nvSpPr>
        <p:spPr>
          <a:xfrm>
            <a:off x="7605951" y="6423914"/>
            <a:ext cx="2844799" cy="365125"/>
          </a:xfrm>
        </p:spPr>
        <p:txBody>
          <a:bodyPr/>
          <a:lstStyle/>
          <a:p>
            <a:fld id="{91CD4B7E-D172-41E4-BE36-64B5A7E393CD}" type="datetimeFigureOut">
              <a:rPr lang="en-US" noProof="0" smtClean="0"/>
              <a:t>10/8/2024</a:t>
            </a:fld>
            <a:endParaRPr lang="en-US" noProof="0" dirty="0"/>
          </a:p>
        </p:txBody>
      </p:sp>
      <p:sp>
        <p:nvSpPr>
          <p:cNvPr id="9" name="Slide Number Placeholder 8">
            <a:extLst>
              <a:ext uri="{FF2B5EF4-FFF2-40B4-BE49-F238E27FC236}">
                <a16:creationId xmlns:a16="http://schemas.microsoft.com/office/drawing/2014/main" id="{52AC1173-613F-48B1-B860-00397875FEEA}"/>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10" name="Footer Placeholder 5">
            <a:extLst>
              <a:ext uri="{FF2B5EF4-FFF2-40B4-BE49-F238E27FC236}">
                <a16:creationId xmlns:a16="http://schemas.microsoft.com/office/drawing/2014/main" id="{94036C93-814B-4155-A748-7731CA60AC88}"/>
              </a:ext>
            </a:extLst>
          </p:cNvPr>
          <p:cNvSpPr>
            <a:spLocks noGrp="1"/>
          </p:cNvSpPr>
          <p:nvPr>
            <p:ph type="ftr" sz="quarter" idx="11"/>
          </p:nvPr>
        </p:nvSpPr>
        <p:spPr>
          <a:xfrm>
            <a:off x="355101" y="6423914"/>
            <a:ext cx="6818262" cy="365125"/>
          </a:xfrm>
        </p:spPr>
        <p:txBody>
          <a:bodyPr/>
          <a:lstStyle/>
          <a:p>
            <a:pPr algn="l"/>
            <a:r>
              <a:rPr lang="en-US" noProof="0" dirty="0"/>
              <a:t>Teach a Course</a:t>
            </a:r>
          </a:p>
        </p:txBody>
      </p:sp>
      <p:sp>
        <p:nvSpPr>
          <p:cNvPr id="11" name="Rectangle 10">
            <a:extLst>
              <a:ext uri="{FF2B5EF4-FFF2-40B4-BE49-F238E27FC236}">
                <a16:creationId xmlns:a16="http://schemas.microsoft.com/office/drawing/2014/main" id="{DA4EE69F-D906-40FA-8109-46DF1B1A16FA}"/>
              </a:ext>
            </a:extLst>
          </p:cNvPr>
          <p:cNvSpPr>
            <a:spLocks noChangeAspect="1"/>
          </p:cNvSpPr>
          <p:nvPr userDrawn="1"/>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a:extLst>
              <a:ext uri="{FF2B5EF4-FFF2-40B4-BE49-F238E27FC236}">
                <a16:creationId xmlns:a16="http://schemas.microsoft.com/office/drawing/2014/main" id="{7DC41C5E-3615-4EA8-B8E6-E2B196256B1C}"/>
              </a:ext>
            </a:extLst>
          </p:cNvPr>
          <p:cNvSpPr>
            <a:spLocks noGrp="1"/>
          </p:cNvSpPr>
          <p:nvPr>
            <p:ph type="title"/>
          </p:nvPr>
        </p:nvSpPr>
        <p:spPr>
          <a:xfrm>
            <a:off x="581193" y="729658"/>
            <a:ext cx="11029616" cy="988332"/>
          </a:xfrm>
        </p:spPr>
        <p:txBody>
          <a:bodyPr/>
          <a:lstStyle>
            <a:lvl1pPr>
              <a:defRPr>
                <a:solidFill>
                  <a:schemeClr val="bg1"/>
                </a:solidFill>
              </a:defRPr>
            </a:lvl1pPr>
          </a:lstStyle>
          <a:p>
            <a:r>
              <a:rPr lang="en-US" noProof="0"/>
              <a:t>Click to edit Master title style</a:t>
            </a:r>
          </a:p>
        </p:txBody>
      </p:sp>
      <p:sp>
        <p:nvSpPr>
          <p:cNvPr id="13" name="Text Placeholder 2">
            <a:extLst>
              <a:ext uri="{FF2B5EF4-FFF2-40B4-BE49-F238E27FC236}">
                <a16:creationId xmlns:a16="http://schemas.microsoft.com/office/drawing/2014/main" id="{9555D9C2-1EA2-4557-9496-E7AEA7A128B8}"/>
              </a:ext>
            </a:extLst>
          </p:cNvPr>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4" name="Content Placeholder 3">
            <a:extLst>
              <a:ext uri="{FF2B5EF4-FFF2-40B4-BE49-F238E27FC236}">
                <a16:creationId xmlns:a16="http://schemas.microsoft.com/office/drawing/2014/main" id="{A464C6A4-3497-4DA5-945D-7A771E383ACF}"/>
              </a:ext>
            </a:extLst>
          </p:cNvPr>
          <p:cNvSpPr>
            <a:spLocks noGrp="1"/>
          </p:cNvSpPr>
          <p:nvPr>
            <p:ph sz="half" idx="2"/>
          </p:nvPr>
        </p:nvSpPr>
        <p:spPr>
          <a:xfrm>
            <a:off x="581194" y="2926052"/>
            <a:ext cx="5393100" cy="2934999"/>
          </a:xfrm>
        </p:spPr>
        <p:txBody>
          <a:bodyPr anchor="t">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4">
            <a:extLst>
              <a:ext uri="{FF2B5EF4-FFF2-40B4-BE49-F238E27FC236}">
                <a16:creationId xmlns:a16="http://schemas.microsoft.com/office/drawing/2014/main" id="{91C3F39A-C070-4EEB-9285-4EFBEE5FB54A}"/>
              </a:ext>
            </a:extLst>
          </p:cNvPr>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6" name="Content Placeholder 5">
            <a:extLst>
              <a:ext uri="{FF2B5EF4-FFF2-40B4-BE49-F238E27FC236}">
                <a16:creationId xmlns:a16="http://schemas.microsoft.com/office/drawing/2014/main" id="{07E4AC67-32FA-4B42-9340-5E57C82F7437}"/>
              </a:ext>
            </a:extLst>
          </p:cNvPr>
          <p:cNvSpPr>
            <a:spLocks noGrp="1"/>
          </p:cNvSpPr>
          <p:nvPr>
            <p:ph sz="quarter" idx="4"/>
          </p:nvPr>
        </p:nvSpPr>
        <p:spPr>
          <a:xfrm>
            <a:off x="6217709" y="2926052"/>
            <a:ext cx="5393100" cy="2934999"/>
          </a:xfrm>
        </p:spPr>
        <p:txBody>
          <a:bodyPr anchor="t">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93920"/>
      </p:ext>
    </p:extLst>
  </p:cSld>
  <p:clrMapOvr>
    <a:masterClrMapping/>
  </p:clrMapOvr>
  <mc:AlternateContent xmlns:mc="http://schemas.openxmlformats.org/markup-compatibility/2006" xmlns:p14="http://schemas.microsoft.com/office/powerpoint/2010/main">
    <mc:Choice Requires="p14">
      <p:transition spd="slow" p14:dur="8000" advTm="8000">
        <p:split orient="vert"/>
      </p:transition>
    </mc:Choice>
    <mc:Fallback xmlns="">
      <p:transition spd="slow" advTm="8000">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5F22525-79A2-451F-9944-47D4183A4515}"/>
              </a:ext>
            </a:extLst>
          </p:cNvPr>
          <p:cNvSpPr>
            <a:spLocks noGrp="1"/>
          </p:cNvSpPr>
          <p:nvPr>
            <p:ph type="dt" sz="half" idx="10"/>
          </p:nvPr>
        </p:nvSpPr>
        <p:spPr>
          <a:xfrm>
            <a:off x="7605951" y="6423914"/>
            <a:ext cx="2844799" cy="365125"/>
          </a:xfrm>
        </p:spPr>
        <p:txBody>
          <a:bodyPr/>
          <a:lstStyle/>
          <a:p>
            <a:fld id="{91CD4B7E-D172-41E4-BE36-64B5A7E393CD}" type="datetimeFigureOut">
              <a:rPr lang="en-US" noProof="0" smtClean="0"/>
              <a:t>10/8/2024</a:t>
            </a:fld>
            <a:endParaRPr lang="en-US" noProof="0" dirty="0"/>
          </a:p>
        </p:txBody>
      </p:sp>
      <p:sp>
        <p:nvSpPr>
          <p:cNvPr id="5" name="Slide Number Placeholder 4">
            <a:extLst>
              <a:ext uri="{FF2B5EF4-FFF2-40B4-BE49-F238E27FC236}">
                <a16:creationId xmlns:a16="http://schemas.microsoft.com/office/drawing/2014/main" id="{8B9B8C25-AF44-4D9D-A667-69D9A92B1C59}"/>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6" name="Footer Placeholder 5">
            <a:extLst>
              <a:ext uri="{FF2B5EF4-FFF2-40B4-BE49-F238E27FC236}">
                <a16:creationId xmlns:a16="http://schemas.microsoft.com/office/drawing/2014/main" id="{EFF54790-C8AC-4CF8-8E89-80C5C90F3A17}"/>
              </a:ext>
            </a:extLst>
          </p:cNvPr>
          <p:cNvSpPr>
            <a:spLocks noGrp="1"/>
          </p:cNvSpPr>
          <p:nvPr>
            <p:ph type="ftr" sz="quarter" idx="11"/>
          </p:nvPr>
        </p:nvSpPr>
        <p:spPr>
          <a:xfrm>
            <a:off x="355101" y="6423914"/>
            <a:ext cx="6818262" cy="365125"/>
          </a:xfrm>
        </p:spPr>
        <p:txBody>
          <a:bodyPr/>
          <a:lstStyle/>
          <a:p>
            <a:pPr algn="l"/>
            <a:r>
              <a:rPr lang="en-US" noProof="0" dirty="0"/>
              <a:t>Teach a Course</a:t>
            </a:r>
          </a:p>
        </p:txBody>
      </p:sp>
      <p:sp>
        <p:nvSpPr>
          <p:cNvPr id="7" name="Rectangle 6">
            <a:extLst>
              <a:ext uri="{FF2B5EF4-FFF2-40B4-BE49-F238E27FC236}">
                <a16:creationId xmlns:a16="http://schemas.microsoft.com/office/drawing/2014/main" id="{0020220C-6241-4A3B-9017-445FC82876DD}"/>
              </a:ext>
            </a:extLst>
          </p:cNvPr>
          <p:cNvSpPr>
            <a:spLocks noChangeAspect="1"/>
          </p:cNvSpPr>
          <p:nvPr userDrawn="1"/>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a:extLst>
              <a:ext uri="{FF2B5EF4-FFF2-40B4-BE49-F238E27FC236}">
                <a16:creationId xmlns:a16="http://schemas.microsoft.com/office/drawing/2014/main" id="{12206A44-565D-4C18-8891-86387B90115A}"/>
              </a:ext>
            </a:extLst>
          </p:cNvPr>
          <p:cNvSpPr>
            <a:spLocks noGrp="1"/>
          </p:cNvSpPr>
          <p:nvPr>
            <p:ph type="title"/>
          </p:nvPr>
        </p:nvSpPr>
        <p:spPr>
          <a:xfrm>
            <a:off x="575894" y="729658"/>
            <a:ext cx="11029616" cy="988332"/>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2300412490"/>
      </p:ext>
    </p:extLst>
  </p:cSld>
  <p:clrMapOvr>
    <a:masterClrMapping/>
  </p:clrMapOvr>
  <mc:AlternateContent xmlns:mc="http://schemas.openxmlformats.org/markup-compatibility/2006" xmlns:p14="http://schemas.microsoft.com/office/powerpoint/2010/main">
    <mc:Choice Requires="p14">
      <p:transition spd="slow" p14:dur="8000" advTm="8000">
        <p:split orient="vert"/>
      </p:transition>
    </mc:Choice>
    <mc:Fallback xmlns="">
      <p:transition spd="slow" advTm="8000">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A4B42F-2C80-4037-BF8E-C209D59D9300}"/>
              </a:ext>
            </a:extLst>
          </p:cNvPr>
          <p:cNvSpPr>
            <a:spLocks noGrp="1"/>
          </p:cNvSpPr>
          <p:nvPr>
            <p:ph type="dt" sz="half" idx="10"/>
          </p:nvPr>
        </p:nvSpPr>
        <p:spPr>
          <a:xfrm>
            <a:off x="7605951" y="6435376"/>
            <a:ext cx="2844799" cy="365125"/>
          </a:xfrm>
        </p:spPr>
        <p:txBody>
          <a:bodyPr/>
          <a:lstStyle/>
          <a:p>
            <a:fld id="{91CD4B7E-D172-41E4-BE36-64B5A7E393CD}" type="datetimeFigureOut">
              <a:rPr lang="en-US" noProof="0" smtClean="0"/>
              <a:t>10/8/2024</a:t>
            </a:fld>
            <a:endParaRPr lang="en-US" noProof="0" dirty="0"/>
          </a:p>
        </p:txBody>
      </p:sp>
      <p:sp>
        <p:nvSpPr>
          <p:cNvPr id="4" name="Slide Number Placeholder 3">
            <a:extLst>
              <a:ext uri="{FF2B5EF4-FFF2-40B4-BE49-F238E27FC236}">
                <a16:creationId xmlns:a16="http://schemas.microsoft.com/office/drawing/2014/main" id="{78E56474-3A38-4097-8649-FAF662D8CFF7}"/>
              </a:ext>
            </a:extLst>
          </p:cNvPr>
          <p:cNvSpPr>
            <a:spLocks noGrp="1"/>
          </p:cNvSpPr>
          <p:nvPr>
            <p:ph type="sldNum" sz="quarter" idx="12"/>
          </p:nvPr>
        </p:nvSpPr>
        <p:spPr>
          <a:xfrm>
            <a:off x="10795363" y="6435376"/>
            <a:ext cx="1052510" cy="365125"/>
          </a:xfrm>
        </p:spPr>
        <p:txBody>
          <a:bodyPr/>
          <a:lstStyle/>
          <a:p>
            <a:fld id="{F603CDE5-C1D8-4EDD-870F-A498BAFA520F}" type="slidenum">
              <a:rPr lang="en-US" noProof="0" smtClean="0"/>
              <a:t>‹#›</a:t>
            </a:fld>
            <a:endParaRPr lang="en-US" noProof="0" dirty="0"/>
          </a:p>
        </p:txBody>
      </p:sp>
      <p:sp>
        <p:nvSpPr>
          <p:cNvPr id="5" name="Footer Placeholder 5">
            <a:extLst>
              <a:ext uri="{FF2B5EF4-FFF2-40B4-BE49-F238E27FC236}">
                <a16:creationId xmlns:a16="http://schemas.microsoft.com/office/drawing/2014/main" id="{FF907DD0-6A5F-4994-AB77-82E297226896}"/>
              </a:ext>
            </a:extLst>
          </p:cNvPr>
          <p:cNvSpPr>
            <a:spLocks noGrp="1"/>
          </p:cNvSpPr>
          <p:nvPr>
            <p:ph type="ftr" sz="quarter" idx="11"/>
          </p:nvPr>
        </p:nvSpPr>
        <p:spPr>
          <a:xfrm>
            <a:off x="355101" y="6435376"/>
            <a:ext cx="6818262" cy="365125"/>
          </a:xfrm>
        </p:spPr>
        <p:txBody>
          <a:bodyPr/>
          <a:lstStyle/>
          <a:p>
            <a:pPr algn="l"/>
            <a:r>
              <a:rPr lang="en-US" noProof="0" dirty="0"/>
              <a:t>Teach a Course</a:t>
            </a:r>
          </a:p>
        </p:txBody>
      </p:sp>
    </p:spTree>
    <p:extLst>
      <p:ext uri="{BB962C8B-B14F-4D97-AF65-F5344CB8AC3E}">
        <p14:creationId xmlns:p14="http://schemas.microsoft.com/office/powerpoint/2010/main" val="2902114022"/>
      </p:ext>
    </p:extLst>
  </p:cSld>
  <p:clrMapOvr>
    <a:masterClrMapping/>
  </p:clrMapOvr>
  <mc:AlternateContent xmlns:mc="http://schemas.openxmlformats.org/markup-compatibility/2006" xmlns:p14="http://schemas.microsoft.com/office/powerpoint/2010/main">
    <mc:Choice Requires="p14">
      <p:transition spd="slow" p14:dur="8000" advTm="8000">
        <p:split orient="vert"/>
      </p:transition>
    </mc:Choice>
    <mc:Fallback xmlns="">
      <p:transition spd="slow" advTm="8000">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B11BF3AA-AA64-40B2-94AA-20312968771D}"/>
              </a:ext>
            </a:extLst>
          </p:cNvPr>
          <p:cNvSpPr>
            <a:spLocks noGrp="1"/>
          </p:cNvSpPr>
          <p:nvPr>
            <p:ph type="dt" sz="half" idx="10"/>
          </p:nvPr>
        </p:nvSpPr>
        <p:spPr>
          <a:xfrm>
            <a:off x="7605951" y="6423914"/>
            <a:ext cx="2844799" cy="365125"/>
          </a:xfrm>
        </p:spPr>
        <p:txBody>
          <a:bodyPr/>
          <a:lstStyle/>
          <a:p>
            <a:fld id="{91CD4B7E-D172-41E4-BE36-64B5A7E393CD}" type="datetimeFigureOut">
              <a:rPr lang="en-US" noProof="0" smtClean="0"/>
              <a:t>10/8/2024</a:t>
            </a:fld>
            <a:endParaRPr lang="en-US" noProof="0" dirty="0"/>
          </a:p>
        </p:txBody>
      </p:sp>
      <p:sp>
        <p:nvSpPr>
          <p:cNvPr id="7" name="Slide Number Placeholder 6">
            <a:extLst>
              <a:ext uri="{FF2B5EF4-FFF2-40B4-BE49-F238E27FC236}">
                <a16:creationId xmlns:a16="http://schemas.microsoft.com/office/drawing/2014/main" id="{E1444EA1-5452-4A23-B72D-9B65C311F2FC}"/>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8" name="Footer Placeholder 5">
            <a:extLst>
              <a:ext uri="{FF2B5EF4-FFF2-40B4-BE49-F238E27FC236}">
                <a16:creationId xmlns:a16="http://schemas.microsoft.com/office/drawing/2014/main" id="{3A5BB48A-749C-4DBB-8723-91ACE9CEA73E}"/>
              </a:ext>
            </a:extLst>
          </p:cNvPr>
          <p:cNvSpPr>
            <a:spLocks noGrp="1"/>
          </p:cNvSpPr>
          <p:nvPr>
            <p:ph type="ftr" sz="quarter" idx="11"/>
          </p:nvPr>
        </p:nvSpPr>
        <p:spPr>
          <a:xfrm>
            <a:off x="355101" y="6423914"/>
            <a:ext cx="6818262" cy="365125"/>
          </a:xfrm>
        </p:spPr>
        <p:txBody>
          <a:bodyPr/>
          <a:lstStyle/>
          <a:p>
            <a:pPr algn="l"/>
            <a:r>
              <a:rPr lang="en-US" noProof="0" dirty="0"/>
              <a:t>Teach a Course</a:t>
            </a:r>
          </a:p>
        </p:txBody>
      </p:sp>
      <p:sp>
        <p:nvSpPr>
          <p:cNvPr id="9" name="Rectangle 8">
            <a:extLst>
              <a:ext uri="{FF2B5EF4-FFF2-40B4-BE49-F238E27FC236}">
                <a16:creationId xmlns:a16="http://schemas.microsoft.com/office/drawing/2014/main" id="{24F70AE1-0373-4B8E-9C6F-A87681145315}"/>
              </a:ext>
            </a:extLst>
          </p:cNvPr>
          <p:cNvSpPr>
            <a:spLocks noChangeAspect="1"/>
          </p:cNvSpPr>
          <p:nvPr userDrawn="1"/>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A4CFD6FA-0DEF-4E30-82DA-0BAB26B41E5B}"/>
              </a:ext>
            </a:extLst>
          </p:cNvPr>
          <p:cNvSpPr>
            <a:spLocks noGrp="1"/>
          </p:cNvSpPr>
          <p:nvPr>
            <p:ph type="title"/>
          </p:nvPr>
        </p:nvSpPr>
        <p:spPr>
          <a:xfrm>
            <a:off x="581192" y="5262296"/>
            <a:ext cx="4909445" cy="689514"/>
          </a:xfrm>
        </p:spPr>
        <p:txBody>
          <a:bodyPr anchor="ctr"/>
          <a:lstStyle>
            <a:lvl1pPr algn="l">
              <a:defRPr sz="2000" b="0">
                <a:solidFill>
                  <a:schemeClr val="accent1">
                    <a:lumMod val="50000"/>
                  </a:schemeClr>
                </a:solidFill>
              </a:defRPr>
            </a:lvl1pPr>
          </a:lstStyle>
          <a:p>
            <a:r>
              <a:rPr lang="en-US" noProof="0"/>
              <a:t>Click to edit Master title style</a:t>
            </a:r>
          </a:p>
        </p:txBody>
      </p:sp>
      <p:sp>
        <p:nvSpPr>
          <p:cNvPr id="11" name="Content Placeholder 2">
            <a:extLst>
              <a:ext uri="{FF2B5EF4-FFF2-40B4-BE49-F238E27FC236}">
                <a16:creationId xmlns:a16="http://schemas.microsoft.com/office/drawing/2014/main" id="{C01EE411-05BB-43B4-BF85-4222430030F4}"/>
              </a:ext>
            </a:extLst>
          </p:cNvPr>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3">
            <a:extLst>
              <a:ext uri="{FF2B5EF4-FFF2-40B4-BE49-F238E27FC236}">
                <a16:creationId xmlns:a16="http://schemas.microsoft.com/office/drawing/2014/main" id="{7C2A48C1-57D3-4A3D-B843-6ACC41EEE8E6}"/>
              </a:ext>
            </a:extLst>
          </p:cNvPr>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Edit Master text styles</a:t>
            </a:r>
          </a:p>
        </p:txBody>
      </p:sp>
    </p:spTree>
    <p:extLst>
      <p:ext uri="{BB962C8B-B14F-4D97-AF65-F5344CB8AC3E}">
        <p14:creationId xmlns:p14="http://schemas.microsoft.com/office/powerpoint/2010/main" val="1402279134"/>
      </p:ext>
    </p:extLst>
  </p:cSld>
  <p:clrMapOvr>
    <a:masterClrMapping/>
  </p:clrMapOvr>
  <mc:AlternateContent xmlns:mc="http://schemas.openxmlformats.org/markup-compatibility/2006" xmlns:p14="http://schemas.microsoft.com/office/powerpoint/2010/main">
    <mc:Choice Requires="p14">
      <p:transition spd="slow" p14:dur="8000" advTm="8000">
        <p:split orient="vert"/>
      </p:transition>
    </mc:Choice>
    <mc:Fallback xmlns="">
      <p:transition spd="slow" advTm="8000">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506B7143-9C17-4A62-9B23-F2717C500886}"/>
              </a:ext>
            </a:extLst>
          </p:cNvPr>
          <p:cNvSpPr>
            <a:spLocks noGrp="1"/>
          </p:cNvSpPr>
          <p:nvPr>
            <p:ph type="dt" sz="half" idx="10"/>
          </p:nvPr>
        </p:nvSpPr>
        <p:spPr>
          <a:xfrm>
            <a:off x="7605951" y="6423914"/>
            <a:ext cx="2844799" cy="365125"/>
          </a:xfrm>
        </p:spPr>
        <p:txBody>
          <a:bodyPr/>
          <a:lstStyle/>
          <a:p>
            <a:fld id="{91CD4B7E-D172-41E4-BE36-64B5A7E393CD}" type="datetimeFigureOut">
              <a:rPr lang="en-US" noProof="0" smtClean="0"/>
              <a:t>10/8/2024</a:t>
            </a:fld>
            <a:endParaRPr lang="en-US" noProof="0" dirty="0"/>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8" name="Footer Placeholder 5">
            <a:extLst>
              <a:ext uri="{FF2B5EF4-FFF2-40B4-BE49-F238E27FC236}">
                <a16:creationId xmlns:a16="http://schemas.microsoft.com/office/drawing/2014/main" id="{D740D193-BF72-46A1-AFE9-DA960BABE465}"/>
              </a:ext>
            </a:extLst>
          </p:cNvPr>
          <p:cNvSpPr>
            <a:spLocks noGrp="1"/>
          </p:cNvSpPr>
          <p:nvPr>
            <p:ph type="ftr" sz="quarter" idx="11"/>
          </p:nvPr>
        </p:nvSpPr>
        <p:spPr>
          <a:xfrm>
            <a:off x="355101" y="6423914"/>
            <a:ext cx="6818262" cy="365125"/>
          </a:xfrm>
        </p:spPr>
        <p:txBody>
          <a:bodyPr/>
          <a:lstStyle/>
          <a:p>
            <a:pPr algn="l"/>
            <a:r>
              <a:rPr lang="en-US" noProof="0" dirty="0"/>
              <a:t>Teach a Course</a:t>
            </a:r>
          </a:p>
        </p:txBody>
      </p:sp>
      <p:sp>
        <p:nvSpPr>
          <p:cNvPr id="9" name="Title 1">
            <a:extLst>
              <a:ext uri="{FF2B5EF4-FFF2-40B4-BE49-F238E27FC236}">
                <a16:creationId xmlns:a16="http://schemas.microsoft.com/office/drawing/2014/main" id="{F47352EA-4890-4FE1-97BD-8CCB09F58794}"/>
              </a:ext>
            </a:extLst>
          </p:cNvPr>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noProof="0"/>
              <a:t>Click to edit Master title style</a:t>
            </a:r>
          </a:p>
        </p:txBody>
      </p:sp>
      <p:sp>
        <p:nvSpPr>
          <p:cNvPr id="10" name="Picture Placeholder 2">
            <a:extLst>
              <a:ext uri="{FF2B5EF4-FFF2-40B4-BE49-F238E27FC236}">
                <a16:creationId xmlns:a16="http://schemas.microsoft.com/office/drawing/2014/main" id="{EEBAE269-6AC1-4BFB-8694-696AFD04DC84}"/>
              </a:ext>
            </a:extLst>
          </p:cNvPr>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a:t>Click icon to add picture</a:t>
            </a:r>
            <a:endParaRPr lang="en-US" noProof="0" dirty="0"/>
          </a:p>
        </p:txBody>
      </p:sp>
      <p:sp>
        <p:nvSpPr>
          <p:cNvPr id="11" name="Text Placeholder 3">
            <a:extLst>
              <a:ext uri="{FF2B5EF4-FFF2-40B4-BE49-F238E27FC236}">
                <a16:creationId xmlns:a16="http://schemas.microsoft.com/office/drawing/2014/main" id="{F67E35A4-831E-477F-9962-C62C2A6492CD}"/>
              </a:ext>
            </a:extLst>
          </p:cNvPr>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Edit Master text styles</a:t>
            </a:r>
          </a:p>
        </p:txBody>
      </p:sp>
    </p:spTree>
    <p:extLst>
      <p:ext uri="{BB962C8B-B14F-4D97-AF65-F5344CB8AC3E}">
        <p14:creationId xmlns:p14="http://schemas.microsoft.com/office/powerpoint/2010/main" val="3008106120"/>
      </p:ext>
    </p:extLst>
  </p:cSld>
  <p:clrMapOvr>
    <a:masterClrMapping/>
  </p:clrMapOvr>
  <mc:AlternateContent xmlns:mc="http://schemas.openxmlformats.org/markup-compatibility/2006" xmlns:p14="http://schemas.microsoft.com/office/powerpoint/2010/main">
    <mc:Choice Requires="p14">
      <p:transition spd="slow" p14:dur="8000" advTm="8000">
        <p:split orient="vert"/>
      </p:transition>
    </mc:Choice>
    <mc:Fallback xmlns="">
      <p:transition spd="slow" advTm="8000">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accent1"/>
                </a:solidFill>
              </a:defRPr>
            </a:lvl1pPr>
          </a:lstStyle>
          <a:p>
            <a:fld id="{0A7F1CA9-BED2-4756-8AEF-E0F68B0488B6}" type="datetime1">
              <a:rPr lang="en-US" smtClean="0"/>
              <a:pPr/>
              <a:t>10/8/2024</a:t>
            </a:fld>
            <a:endParaRPr lang="en-US" dirty="0"/>
          </a:p>
        </p:txBody>
      </p:sp>
      <p:sp>
        <p:nvSpPr>
          <p:cNvPr id="5" name="Footer Placeholder 4"/>
          <p:cNvSpPr>
            <a:spLocks noGrp="1"/>
          </p:cNvSpPr>
          <p:nvPr>
            <p:ph type="ftr" sz="quarter" idx="3"/>
          </p:nvPr>
        </p:nvSpPr>
        <p:spPr>
          <a:xfrm>
            <a:off x="484940" y="6423914"/>
            <a:ext cx="6917210" cy="365125"/>
          </a:xfrm>
          <a:prstGeom prst="rect">
            <a:avLst/>
          </a:prstGeom>
        </p:spPr>
        <p:txBody>
          <a:bodyPr vert="horz" lIns="91440" tIns="45720" rIns="91440" bIns="45720" rtlCol="0" anchor="ctr"/>
          <a:lstStyle>
            <a:lvl1pPr algn="l">
              <a:defRPr sz="900" cap="all">
                <a:solidFill>
                  <a:schemeClr val="accent1"/>
                </a:solidFill>
              </a:defRPr>
            </a:lvl1pPr>
          </a:lstStyle>
          <a:p>
            <a:r>
              <a:rPr lang="en-US" dirty="0"/>
              <a:t>Teach a Course</a:t>
            </a:r>
          </a:p>
        </p:txBody>
      </p:sp>
      <p:sp>
        <p:nvSpPr>
          <p:cNvPr id="6" name="Slide Number Placeholder 5"/>
          <p:cNvSpPr>
            <a:spLocks noGrp="1"/>
          </p:cNvSpPr>
          <p:nvPr>
            <p:ph type="sldNum" sz="quarter" idx="4"/>
          </p:nvPr>
        </p:nvSpPr>
        <p:spPr>
          <a:xfrm>
            <a:off x="10795363" y="6423914"/>
            <a:ext cx="1052510" cy="365125"/>
          </a:xfrm>
          <a:prstGeom prst="rect">
            <a:avLst/>
          </a:prstGeom>
        </p:spPr>
        <p:txBody>
          <a:bodyPr vert="horz" lIns="91440" tIns="45720" rIns="91440" bIns="45720" rtlCol="0" anchor="ctr"/>
          <a:lstStyle>
            <a:lvl1pPr algn="r">
              <a:defRPr sz="900">
                <a:solidFill>
                  <a:schemeClr val="accent1"/>
                </a:solidFill>
              </a:defRPr>
            </a:lvl1pPr>
          </a:lstStyle>
          <a:p>
            <a:fld id="{3A98EE3D-8CD1-4C3F-BD1C-C98C9596463C}" type="slidenum">
              <a:rPr lang="en-US" smtClean="0"/>
              <a:pPr/>
              <a:t>‹#›</a:t>
            </a:fld>
            <a:endParaRPr lang="en-US" dirty="0"/>
          </a:p>
        </p:txBody>
      </p:sp>
      <p:sp>
        <p:nvSpPr>
          <p:cNvPr id="9" name="Rectangle 8"/>
          <p:cNvSpPr/>
          <p:nvPr/>
        </p:nvSpPr>
        <p:spPr>
          <a:xfrm>
            <a:off x="446534" y="455422"/>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6120"/>
            <a:ext cx="3703320" cy="93600"/>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6120"/>
            <a:ext cx="3703320" cy="93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093872371"/>
      </p:ext>
    </p:extLst>
  </p:cSld>
  <p:clrMap bg1="lt1" tx1="dk1" bg2="lt2" tx2="dk2" accent1="accent1" accent2="accent2" accent3="accent3" accent4="accent4" accent5="accent5" accent6="accent6" hlink="hlink" folHlink="folHlink"/>
  <p:sldLayoutIdLst>
    <p:sldLayoutId id="2147483714" r:id="rId1"/>
    <p:sldLayoutId id="2147483728" r:id="rId2"/>
    <p:sldLayoutId id="2147483743" r:id="rId3"/>
    <p:sldLayoutId id="2147483726" r:id="rId4"/>
    <p:sldLayoutId id="2147483734" r:id="rId5"/>
    <p:sldLayoutId id="2147483735" r:id="rId6"/>
    <p:sldLayoutId id="2147483736" r:id="rId7"/>
    <p:sldLayoutId id="2147483737" r:id="rId8"/>
    <p:sldLayoutId id="2147483738" r:id="rId9"/>
    <p:sldLayoutId id="2147483740" r:id="rId10"/>
    <p:sldLayoutId id="2147483741" r:id="rId11"/>
    <p:sldLayoutId id="2147483742" r:id="rId12"/>
    <p:sldLayoutId id="2147483730" r:id="rId13"/>
    <p:sldLayoutId id="2147483739" r:id="rId14"/>
    <p:sldLayoutId id="2147483744" r:id="rId15"/>
  </p:sldLayoutIdLst>
  <mc:AlternateContent xmlns:mc="http://schemas.openxmlformats.org/markup-compatibility/2006" xmlns:p14="http://schemas.microsoft.com/office/powerpoint/2010/main">
    <mc:Choice Requires="p14">
      <p:transition spd="slow" p14:dur="8000" advTm="8000">
        <p:split orient="vert"/>
      </p:transition>
    </mc:Choice>
    <mc:Fallback xmlns="">
      <p:transition spd="slow" advTm="8000">
        <p:split orient="vert"/>
      </p:transition>
    </mc:Fallback>
  </mc:AlternateContent>
  <p:hf hdr="0" dt="0"/>
  <p:txStyles>
    <p:title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1.jp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39.JPG"/><Relationship Id="rId7" Type="http://schemas.openxmlformats.org/officeDocument/2006/relationships/image" Target="../media/image43.JPG"/><Relationship Id="rId2" Type="http://schemas.openxmlformats.org/officeDocument/2006/relationships/image" Target="../media/image38.JPG"/><Relationship Id="rId1" Type="http://schemas.openxmlformats.org/officeDocument/2006/relationships/slideLayout" Target="../slideLayouts/slideLayout12.xml"/><Relationship Id="rId6" Type="http://schemas.openxmlformats.org/officeDocument/2006/relationships/image" Target="../media/image42.JPG"/><Relationship Id="rId5" Type="http://schemas.openxmlformats.org/officeDocument/2006/relationships/image" Target="../media/image41.JPG"/><Relationship Id="rId10" Type="http://schemas.openxmlformats.org/officeDocument/2006/relationships/image" Target="../media/image46.JPG"/><Relationship Id="rId4" Type="http://schemas.openxmlformats.org/officeDocument/2006/relationships/image" Target="../media/image40.JPG"/><Relationship Id="rId9" Type="http://schemas.openxmlformats.org/officeDocument/2006/relationships/image" Target="../media/image45.JPG"/></Relationships>
</file>

<file path=ppt/slides/_rels/slide11.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52.JPG"/><Relationship Id="rId2" Type="http://schemas.openxmlformats.org/officeDocument/2006/relationships/image" Target="../media/image47.JPG"/><Relationship Id="rId1" Type="http://schemas.openxmlformats.org/officeDocument/2006/relationships/slideLayout" Target="../slideLayouts/slideLayout7.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1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6.xml"/><Relationship Id="rId4" Type="http://schemas.openxmlformats.org/officeDocument/2006/relationships/image" Target="../media/image56.jpg"/></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 Id="rId5" Type="http://schemas.openxmlformats.org/officeDocument/2006/relationships/image" Target="../media/image60.jpg"/><Relationship Id="rId4" Type="http://schemas.openxmlformats.org/officeDocument/2006/relationships/image" Target="../media/image59.jp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7.JPG"/><Relationship Id="rId5" Type="http://schemas.openxmlformats.org/officeDocument/2006/relationships/image" Target="../media/image10.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png"/><Relationship Id="rId7" Type="http://schemas.openxmlformats.org/officeDocument/2006/relationships/image" Target="../media/image24.JPG"/><Relationship Id="rId2"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image" Target="../media/image23.JPG"/><Relationship Id="rId5" Type="http://schemas.openxmlformats.org/officeDocument/2006/relationships/image" Target="../media/image22.JPG"/><Relationship Id="rId10" Type="http://schemas.openxmlformats.org/officeDocument/2006/relationships/image" Target="../media/image27.JPG"/><Relationship Id="rId4" Type="http://schemas.openxmlformats.org/officeDocument/2006/relationships/image" Target="../media/image21.JPG"/><Relationship Id="rId9" Type="http://schemas.openxmlformats.org/officeDocument/2006/relationships/image" Target="../media/image26.JPG"/></Relationships>
</file>

<file path=ppt/slides/_rels/slide9.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image" Target="../media/image28.jpg"/><Relationship Id="rId1" Type="http://schemas.openxmlformats.org/officeDocument/2006/relationships/slideLayout" Target="../slideLayouts/slideLayout6.xml"/><Relationship Id="rId6" Type="http://schemas.openxmlformats.org/officeDocument/2006/relationships/image" Target="../media/image32.JPG"/><Relationship Id="rId11" Type="http://schemas.openxmlformats.org/officeDocument/2006/relationships/image" Target="../media/image37.JPG"/><Relationship Id="rId5" Type="http://schemas.openxmlformats.org/officeDocument/2006/relationships/image" Target="../media/image31.JPG"/><Relationship Id="rId10" Type="http://schemas.openxmlformats.org/officeDocument/2006/relationships/image" Target="../media/image36.JPG"/><Relationship Id="rId4" Type="http://schemas.openxmlformats.org/officeDocument/2006/relationships/image" Target="../media/image30.JPG"/><Relationship Id="rId9" Type="http://schemas.openxmlformats.org/officeDocument/2006/relationships/image" Target="../media/image35.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2D4960A-896E-4F6B-BF65-B4662AC9D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panose="020B0502020104020203"/>
              <a:ea typeface="+mn-ea"/>
              <a:cs typeface="+mn-cs"/>
            </a:endParaRPr>
          </a:p>
        </p:txBody>
      </p:sp>
      <p:pic>
        <p:nvPicPr>
          <p:cNvPr id="4" name="Picture 3">
            <a:extLst>
              <a:ext uri="{FF2B5EF4-FFF2-40B4-BE49-F238E27FC236}">
                <a16:creationId xmlns:a16="http://schemas.microsoft.com/office/drawing/2014/main" id="{424717DA-0300-4297-B453-65314C5BEA09}"/>
              </a:ext>
            </a:extLst>
          </p:cNvPr>
          <p:cNvPicPr>
            <a:picLocks noChangeAspect="1"/>
          </p:cNvPicPr>
          <p:nvPr/>
        </p:nvPicPr>
        <p:blipFill>
          <a:blip r:embed="rId6"/>
          <a:stretch>
            <a:fillRect/>
          </a:stretch>
        </p:blipFill>
        <p:spPr>
          <a:xfrm>
            <a:off x="453302" y="1144893"/>
            <a:ext cx="7588885" cy="4521437"/>
          </a:xfrm>
          <a:prstGeom prst="rect">
            <a:avLst/>
          </a:prstGeom>
        </p:spPr>
      </p:pic>
      <p:sp>
        <p:nvSpPr>
          <p:cNvPr id="20" name="Rectangle 19">
            <a:extLst>
              <a:ext uri="{FF2B5EF4-FFF2-40B4-BE49-F238E27FC236}">
                <a16:creationId xmlns:a16="http://schemas.microsoft.com/office/drawing/2014/main" id="{5684944A-8803-462C-84C5-4576C56A77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457199"/>
            <a:ext cx="3618827" cy="482246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3AA242D-B507-4381-A8CB-EFA346570379}"/>
              </a:ext>
            </a:extLst>
          </p:cNvPr>
          <p:cNvSpPr>
            <a:spLocks noGrp="1"/>
          </p:cNvSpPr>
          <p:nvPr>
            <p:ph type="ctrTitle"/>
          </p:nvPr>
        </p:nvSpPr>
        <p:spPr>
          <a:xfrm>
            <a:off x="8042187" y="369526"/>
            <a:ext cx="3696510" cy="4910139"/>
          </a:xfrm>
          <a:solidFill>
            <a:schemeClr val="tx1"/>
          </a:solidFill>
        </p:spPr>
        <p:txBody>
          <a:bodyPr anchor="ctr">
            <a:normAutofit/>
          </a:bodyPr>
          <a:lstStyle/>
          <a:p>
            <a:pPr algn="ctr"/>
            <a:r>
              <a:rPr lang="en-US" i="1" dirty="0">
                <a:solidFill>
                  <a:srgbClr val="FFFFFF"/>
                </a:solidFill>
                <a:latin typeface="Adobe Devanagari" panose="02040503050201020203" pitchFamily="18" charset="0"/>
                <a:cs typeface="Adobe Devanagari" panose="02040503050201020203" pitchFamily="18" charset="0"/>
              </a:rPr>
              <a:t>TRIBAL EMPLOYMENT RIGHTS </a:t>
            </a:r>
            <a:br>
              <a:rPr lang="en-US" i="1" dirty="0">
                <a:solidFill>
                  <a:srgbClr val="FFFFFF"/>
                </a:solidFill>
                <a:latin typeface="Adobe Devanagari" panose="02040503050201020203" pitchFamily="18" charset="0"/>
                <a:cs typeface="Adobe Devanagari" panose="02040503050201020203" pitchFamily="18" charset="0"/>
              </a:rPr>
            </a:br>
            <a:r>
              <a:rPr lang="en-US" i="1" dirty="0">
                <a:solidFill>
                  <a:srgbClr val="FFFFFF"/>
                </a:solidFill>
                <a:latin typeface="Adobe Devanagari" panose="02040503050201020203" pitchFamily="18" charset="0"/>
                <a:cs typeface="Adobe Devanagari" panose="02040503050201020203" pitchFamily="18" charset="0"/>
              </a:rPr>
              <a:t>OFFICE</a:t>
            </a:r>
          </a:p>
        </p:txBody>
      </p:sp>
      <p:sp>
        <p:nvSpPr>
          <p:cNvPr id="22" name="Rectangle 21">
            <a:extLst>
              <a:ext uri="{FF2B5EF4-FFF2-40B4-BE49-F238E27FC236}">
                <a16:creationId xmlns:a16="http://schemas.microsoft.com/office/drawing/2014/main" id="{E07F3B49-8C20-42F5-831D-59306D05F6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5367338"/>
            <a:ext cx="3618828" cy="98951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Subtitle 2">
            <a:extLst>
              <a:ext uri="{FF2B5EF4-FFF2-40B4-BE49-F238E27FC236}">
                <a16:creationId xmlns:a16="http://schemas.microsoft.com/office/drawing/2014/main" id="{A4F4068D-37AE-4B7D-BC75-216B123A6C44}"/>
              </a:ext>
            </a:extLst>
          </p:cNvPr>
          <p:cNvSpPr>
            <a:spLocks noGrp="1"/>
          </p:cNvSpPr>
          <p:nvPr>
            <p:ph type="subTitle" idx="1"/>
          </p:nvPr>
        </p:nvSpPr>
        <p:spPr>
          <a:xfrm>
            <a:off x="8119870" y="5367337"/>
            <a:ext cx="3618827" cy="989512"/>
          </a:xfrm>
          <a:solidFill>
            <a:schemeClr val="tx1"/>
          </a:solidFill>
        </p:spPr>
        <p:txBody>
          <a:bodyPr anchor="ctr">
            <a:normAutofit/>
          </a:bodyPr>
          <a:lstStyle/>
          <a:p>
            <a:pPr algn="ctr"/>
            <a:r>
              <a:rPr lang="en-US" sz="1800" b="1" dirty="0">
                <a:solidFill>
                  <a:schemeClr val="tx2">
                    <a:lumMod val="25000"/>
                    <a:lumOff val="75000"/>
                    <a:alpha val="75000"/>
                  </a:schemeClr>
                </a:solidFill>
              </a:rPr>
              <a:t>Presents: </a:t>
            </a:r>
            <a:r>
              <a:rPr lang="en-US" sz="1800" i="1" dirty="0">
                <a:solidFill>
                  <a:schemeClr val="tx2">
                    <a:lumMod val="25000"/>
                    <a:lumOff val="75000"/>
                    <a:alpha val="75000"/>
                  </a:schemeClr>
                </a:solidFill>
              </a:rPr>
              <a:t>ITD Training Program</a:t>
            </a:r>
          </a:p>
        </p:txBody>
      </p:sp>
      <p:pic>
        <p:nvPicPr>
          <p:cNvPr id="8" name="A Tribe Called Red - Electric Pow Wow Drum (Official Audio)">
            <a:hlinkClick r:id="" action="ppaction://media"/>
            <a:extLst>
              <a:ext uri="{FF2B5EF4-FFF2-40B4-BE49-F238E27FC236}">
                <a16:creationId xmlns:a16="http://schemas.microsoft.com/office/drawing/2014/main" id="{D1E331B3-9032-4C32-99D7-85A7F982866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319784" y="147610"/>
            <a:ext cx="609600" cy="609600"/>
          </a:xfrm>
          <a:prstGeom prst="rect">
            <a:avLst/>
          </a:prstGeom>
        </p:spPr>
      </p:pic>
    </p:spTree>
    <p:custDataLst>
      <p:tags r:id="rId1"/>
    </p:custDataLst>
    <p:extLst>
      <p:ext uri="{BB962C8B-B14F-4D97-AF65-F5344CB8AC3E}">
        <p14:creationId xmlns:p14="http://schemas.microsoft.com/office/powerpoint/2010/main" val="4209711902"/>
      </p:ext>
    </p:extLst>
  </p:cSld>
  <p:clrMapOvr>
    <a:masterClrMapping/>
  </p:clrMapOvr>
  <mc:AlternateContent xmlns:mc="http://schemas.openxmlformats.org/markup-compatibility/2006" xmlns:p14="http://schemas.microsoft.com/office/powerpoint/2010/main">
    <mc:Choice Requires="p14">
      <p:transition spd="slow" p14:dur="8000" advTm="8000">
        <p:split orient="vert"/>
      </p:transition>
    </mc:Choice>
    <mc:Fallback xmlns="">
      <p:transition spd="slow" advTm="8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1707" objId="5"/>
        <p14:stopEvt time="14178" objId="5"/>
        <p14:playEvt time="14179" objId="5"/>
        <p14:stopEvt time="15898"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36F798D7-1EEA-45B1-B9EA-D19E456A6152}"/>
              </a:ext>
            </a:extLst>
          </p:cNvPr>
          <p:cNvPicPr>
            <a:picLocks noGrp="1" noChangeAspect="1"/>
          </p:cNvPicPr>
          <p:nvPr>
            <p:ph type="pic" idx="1"/>
          </p:nvPr>
        </p:nvPicPr>
        <p:blipFill>
          <a:blip r:embed="rId2"/>
          <a:srcRect l="31884" r="31884"/>
          <a:stretch>
            <a:fillRect/>
          </a:stretch>
        </p:blipFill>
        <p:spPr>
          <a:xfrm>
            <a:off x="6096000" y="731520"/>
            <a:ext cx="2153506" cy="173541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Placeholder 14">
            <a:extLst>
              <a:ext uri="{FF2B5EF4-FFF2-40B4-BE49-F238E27FC236}">
                <a16:creationId xmlns:a16="http://schemas.microsoft.com/office/drawing/2014/main" id="{DED74BF0-336A-44B1-B6AE-325375D679A2}"/>
              </a:ext>
            </a:extLst>
          </p:cNvPr>
          <p:cNvPicPr>
            <a:picLocks noGrp="1" noChangeAspect="1"/>
          </p:cNvPicPr>
          <p:nvPr>
            <p:ph type="pic" idx="13"/>
          </p:nvPr>
        </p:nvPicPr>
        <p:blipFill>
          <a:blip r:embed="rId3"/>
          <a:srcRect l="31892" r="31892"/>
          <a:stretch>
            <a:fillRect/>
          </a:stretch>
        </p:blipFill>
        <p:spPr>
          <a:xfrm>
            <a:off x="355101" y="731520"/>
            <a:ext cx="1337757" cy="19831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le 3">
            <a:extLst>
              <a:ext uri="{FF2B5EF4-FFF2-40B4-BE49-F238E27FC236}">
                <a16:creationId xmlns:a16="http://schemas.microsoft.com/office/drawing/2014/main" id="{0323569B-53BE-4CA7-8A9D-237EAACF80F5}"/>
              </a:ext>
            </a:extLst>
          </p:cNvPr>
          <p:cNvSpPr>
            <a:spLocks noGrp="1"/>
          </p:cNvSpPr>
          <p:nvPr>
            <p:ph type="title"/>
          </p:nvPr>
        </p:nvSpPr>
        <p:spPr/>
        <p:txBody>
          <a:bodyPr/>
          <a:lstStyle/>
          <a:p>
            <a:pPr algn="ctr"/>
            <a:r>
              <a:rPr lang="en-US" u="sng" dirty="0">
                <a:solidFill>
                  <a:srgbClr val="FF0000"/>
                </a:solidFill>
                <a:latin typeface="Georgia" panose="02040502050405020303" pitchFamily="18" charset="0"/>
              </a:rPr>
              <a:t>Week four</a:t>
            </a:r>
            <a:br>
              <a:rPr lang="en-US" dirty="0">
                <a:solidFill>
                  <a:srgbClr val="FF0000"/>
                </a:solidFill>
                <a:latin typeface="Georgia" panose="02040502050405020303" pitchFamily="18" charset="0"/>
              </a:rPr>
            </a:br>
            <a:r>
              <a:rPr lang="en-US" dirty="0" err="1">
                <a:solidFill>
                  <a:srgbClr val="FF0000"/>
                </a:solidFill>
                <a:latin typeface="Georgia" panose="02040502050405020303" pitchFamily="18" charset="0"/>
              </a:rPr>
              <a:t>heo</a:t>
            </a:r>
            <a:r>
              <a:rPr lang="en-US" dirty="0">
                <a:solidFill>
                  <a:srgbClr val="FF0000"/>
                </a:solidFill>
                <a:latin typeface="Georgia" panose="02040502050405020303" pitchFamily="18" charset="0"/>
              </a:rPr>
              <a:t> &amp; land lab</a:t>
            </a:r>
          </a:p>
        </p:txBody>
      </p:sp>
      <p:sp>
        <p:nvSpPr>
          <p:cNvPr id="5" name="Slide Number Placeholder 4">
            <a:extLst>
              <a:ext uri="{FF2B5EF4-FFF2-40B4-BE49-F238E27FC236}">
                <a16:creationId xmlns:a16="http://schemas.microsoft.com/office/drawing/2014/main" id="{E403BA41-8A6A-4104-83EC-80802F70BEB6}"/>
              </a:ext>
            </a:extLst>
          </p:cNvPr>
          <p:cNvSpPr>
            <a:spLocks noGrp="1"/>
          </p:cNvSpPr>
          <p:nvPr>
            <p:ph type="sldNum" sz="quarter" idx="12"/>
          </p:nvPr>
        </p:nvSpPr>
        <p:spPr/>
        <p:txBody>
          <a:bodyPr/>
          <a:lstStyle/>
          <a:p>
            <a:fld id="{F603CDE5-C1D8-4EDD-870F-A498BAFA520F}" type="slidenum">
              <a:rPr lang="en-US" noProof="0" smtClean="0"/>
              <a:t>10</a:t>
            </a:fld>
            <a:endParaRPr lang="en-US" noProof="0" dirty="0"/>
          </a:p>
        </p:txBody>
      </p:sp>
      <p:pic>
        <p:nvPicPr>
          <p:cNvPr id="11" name="Content Placeholder 10">
            <a:extLst>
              <a:ext uri="{FF2B5EF4-FFF2-40B4-BE49-F238E27FC236}">
                <a16:creationId xmlns:a16="http://schemas.microsoft.com/office/drawing/2014/main" id="{47992739-B173-4610-89CC-226E6B9A38E3}"/>
              </a:ext>
            </a:extLst>
          </p:cNvPr>
          <p:cNvPicPr>
            <a:picLocks noGrp="1" noChangeAspect="1"/>
          </p:cNvPicPr>
          <p:nvPr>
            <p:ph sz="quarter" idx="14"/>
          </p:nvPr>
        </p:nvPicPr>
        <p:blipFill>
          <a:blip r:embed="rId4"/>
          <a:stretch>
            <a:fillRect/>
          </a:stretch>
        </p:blipFill>
        <p:spPr>
          <a:xfrm>
            <a:off x="8695374" y="2177362"/>
            <a:ext cx="3035047" cy="25032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Footer Placeholder 6">
            <a:extLst>
              <a:ext uri="{FF2B5EF4-FFF2-40B4-BE49-F238E27FC236}">
                <a16:creationId xmlns:a16="http://schemas.microsoft.com/office/drawing/2014/main" id="{F469BF37-1FCA-4140-A0E6-1A4F2AFEA829}"/>
              </a:ext>
            </a:extLst>
          </p:cNvPr>
          <p:cNvSpPr>
            <a:spLocks noGrp="1"/>
          </p:cNvSpPr>
          <p:nvPr>
            <p:ph type="ftr" sz="quarter" idx="11"/>
          </p:nvPr>
        </p:nvSpPr>
        <p:spPr/>
        <p:txBody>
          <a:bodyPr/>
          <a:lstStyle/>
          <a:p>
            <a:pPr algn="ctr"/>
            <a:r>
              <a:rPr lang="en-US" sz="1800" b="1" dirty="0">
                <a:latin typeface="Georgia" panose="02040502050405020303" pitchFamily="18" charset="0"/>
              </a:rPr>
              <a:t>Heavy equipment operator </a:t>
            </a:r>
            <a:endParaRPr lang="en-US" sz="1800" b="1" noProof="0" dirty="0">
              <a:latin typeface="Georgia" panose="02040502050405020303" pitchFamily="18" charset="0"/>
            </a:endParaRPr>
          </a:p>
        </p:txBody>
      </p:sp>
      <p:pic>
        <p:nvPicPr>
          <p:cNvPr id="17" name="Picture 16">
            <a:extLst>
              <a:ext uri="{FF2B5EF4-FFF2-40B4-BE49-F238E27FC236}">
                <a16:creationId xmlns:a16="http://schemas.microsoft.com/office/drawing/2014/main" id="{CE17AD48-4B6A-4A39-9E53-9434AB76F868}"/>
              </a:ext>
            </a:extLst>
          </p:cNvPr>
          <p:cNvPicPr>
            <a:picLocks noChangeAspect="1"/>
          </p:cNvPicPr>
          <p:nvPr/>
        </p:nvPicPr>
        <p:blipFill rotWithShape="1">
          <a:blip r:embed="rId5"/>
          <a:srcRect l="10513" r="10762"/>
          <a:stretch/>
        </p:blipFill>
        <p:spPr>
          <a:xfrm>
            <a:off x="4422464" y="1014753"/>
            <a:ext cx="1434846" cy="2414247"/>
          </a:xfrm>
          <a:prstGeom prst="rect">
            <a:avLst/>
          </a:prstGeom>
          <a:ln>
            <a:noFill/>
          </a:ln>
          <a:effectLst>
            <a:softEdge rad="112500"/>
          </a:effectLst>
        </p:spPr>
      </p:pic>
      <p:pic>
        <p:nvPicPr>
          <p:cNvPr id="19" name="Picture 18">
            <a:extLst>
              <a:ext uri="{FF2B5EF4-FFF2-40B4-BE49-F238E27FC236}">
                <a16:creationId xmlns:a16="http://schemas.microsoft.com/office/drawing/2014/main" id="{7CB66C10-C8BB-4901-B4B5-3727194C756E}"/>
              </a:ext>
            </a:extLst>
          </p:cNvPr>
          <p:cNvPicPr>
            <a:picLocks noChangeAspect="1"/>
          </p:cNvPicPr>
          <p:nvPr/>
        </p:nvPicPr>
        <p:blipFill>
          <a:blip r:embed="rId6"/>
          <a:stretch>
            <a:fillRect/>
          </a:stretch>
        </p:blipFill>
        <p:spPr>
          <a:xfrm>
            <a:off x="129906" y="2890944"/>
            <a:ext cx="2331720" cy="3108960"/>
          </a:xfrm>
          <a:prstGeom prst="rect">
            <a:avLst/>
          </a:prstGeom>
          <a:ln>
            <a:noFill/>
          </a:ln>
          <a:effectLst>
            <a:softEdge rad="112500"/>
          </a:effectLst>
        </p:spPr>
      </p:pic>
      <p:pic>
        <p:nvPicPr>
          <p:cNvPr id="21" name="Picture 20">
            <a:extLst>
              <a:ext uri="{FF2B5EF4-FFF2-40B4-BE49-F238E27FC236}">
                <a16:creationId xmlns:a16="http://schemas.microsoft.com/office/drawing/2014/main" id="{9469F777-8C80-4AF0-B052-AB7D26BF591E}"/>
              </a:ext>
            </a:extLst>
          </p:cNvPr>
          <p:cNvPicPr>
            <a:picLocks noChangeAspect="1"/>
          </p:cNvPicPr>
          <p:nvPr/>
        </p:nvPicPr>
        <p:blipFill>
          <a:blip r:embed="rId7"/>
          <a:stretch>
            <a:fillRect/>
          </a:stretch>
        </p:blipFill>
        <p:spPr>
          <a:xfrm>
            <a:off x="2567650" y="731520"/>
            <a:ext cx="1748790" cy="3108960"/>
          </a:xfrm>
          <a:prstGeom prst="rect">
            <a:avLst/>
          </a:prstGeom>
          <a:ln>
            <a:noFill/>
          </a:ln>
          <a:effectLst>
            <a:softEdge rad="112500"/>
          </a:effectLst>
        </p:spPr>
      </p:pic>
      <p:pic>
        <p:nvPicPr>
          <p:cNvPr id="23" name="Picture 22">
            <a:extLst>
              <a:ext uri="{FF2B5EF4-FFF2-40B4-BE49-F238E27FC236}">
                <a16:creationId xmlns:a16="http://schemas.microsoft.com/office/drawing/2014/main" id="{F1FD3BC5-3C08-4B90-95CA-521E6E55C7D0}"/>
              </a:ext>
            </a:extLst>
          </p:cNvPr>
          <p:cNvPicPr>
            <a:picLocks noChangeAspect="1"/>
          </p:cNvPicPr>
          <p:nvPr/>
        </p:nvPicPr>
        <p:blipFill>
          <a:blip r:embed="rId8"/>
          <a:stretch>
            <a:fillRect/>
          </a:stretch>
        </p:blipFill>
        <p:spPr>
          <a:xfrm>
            <a:off x="6409944" y="2798064"/>
            <a:ext cx="1993345" cy="3806784"/>
          </a:xfrm>
          <a:prstGeom prst="rect">
            <a:avLst/>
          </a:prstGeom>
          <a:ln>
            <a:noFill/>
          </a:ln>
          <a:effectLst>
            <a:softEdge rad="112500"/>
          </a:effectLst>
        </p:spPr>
      </p:pic>
      <p:pic>
        <p:nvPicPr>
          <p:cNvPr id="25" name="Picture 24">
            <a:extLst>
              <a:ext uri="{FF2B5EF4-FFF2-40B4-BE49-F238E27FC236}">
                <a16:creationId xmlns:a16="http://schemas.microsoft.com/office/drawing/2014/main" id="{35DD584C-83DA-447C-8724-C3D6559BF998}"/>
              </a:ext>
            </a:extLst>
          </p:cNvPr>
          <p:cNvPicPr>
            <a:picLocks noChangeAspect="1"/>
          </p:cNvPicPr>
          <p:nvPr/>
        </p:nvPicPr>
        <p:blipFill>
          <a:blip r:embed="rId9"/>
          <a:stretch>
            <a:fillRect/>
          </a:stretch>
        </p:blipFill>
        <p:spPr>
          <a:xfrm>
            <a:off x="2586777" y="3968497"/>
            <a:ext cx="3763589" cy="2455418"/>
          </a:xfrm>
          <a:prstGeom prst="rect">
            <a:avLst/>
          </a:prstGeom>
          <a:ln>
            <a:noFill/>
          </a:ln>
          <a:effectLst>
            <a:softEdge rad="112500"/>
          </a:effectLst>
        </p:spPr>
      </p:pic>
      <p:pic>
        <p:nvPicPr>
          <p:cNvPr id="27" name="Picture 26">
            <a:extLst>
              <a:ext uri="{FF2B5EF4-FFF2-40B4-BE49-F238E27FC236}">
                <a16:creationId xmlns:a16="http://schemas.microsoft.com/office/drawing/2014/main" id="{038EEFA8-B2A8-48D9-96CA-448AEF52420A}"/>
              </a:ext>
            </a:extLst>
          </p:cNvPr>
          <p:cNvPicPr>
            <a:picLocks noChangeAspect="1"/>
          </p:cNvPicPr>
          <p:nvPr/>
        </p:nvPicPr>
        <p:blipFill>
          <a:blip r:embed="rId10"/>
          <a:stretch>
            <a:fillRect/>
          </a:stretch>
        </p:blipFill>
        <p:spPr>
          <a:xfrm>
            <a:off x="8516469" y="4923590"/>
            <a:ext cx="3035047" cy="1681258"/>
          </a:xfrm>
          <a:prstGeom prst="rect">
            <a:avLst/>
          </a:prstGeom>
          <a:ln>
            <a:noFill/>
          </a:ln>
          <a:effectLst>
            <a:softEdge rad="112500"/>
          </a:effectLst>
        </p:spPr>
      </p:pic>
    </p:spTree>
    <p:extLst>
      <p:ext uri="{BB962C8B-B14F-4D97-AF65-F5344CB8AC3E}">
        <p14:creationId xmlns:p14="http://schemas.microsoft.com/office/powerpoint/2010/main" val="2575425102"/>
      </p:ext>
    </p:extLst>
  </p:cSld>
  <p:clrMapOvr>
    <a:masterClrMapping/>
  </p:clrMapOvr>
  <mc:AlternateContent xmlns:mc="http://schemas.openxmlformats.org/markup-compatibility/2006" xmlns:p14="http://schemas.microsoft.com/office/powerpoint/2010/main">
    <mc:Choice Requires="p14">
      <p:transition spd="slow" p14:dur="8000" advTm="8000">
        <p:split orient="vert"/>
      </p:transition>
    </mc:Choice>
    <mc:Fallback xmlns="">
      <p:transition spd="slow" advTm="8000">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B8047A-0202-4858-BF00-C3D7857B468E}"/>
              </a:ext>
            </a:extLst>
          </p:cNvPr>
          <p:cNvSpPr>
            <a:spLocks noGrp="1"/>
          </p:cNvSpPr>
          <p:nvPr>
            <p:ph type="sldNum" sz="quarter" idx="12"/>
          </p:nvPr>
        </p:nvSpPr>
        <p:spPr/>
        <p:txBody>
          <a:bodyPr/>
          <a:lstStyle/>
          <a:p>
            <a:fld id="{F603CDE5-C1D8-4EDD-870F-A498BAFA520F}" type="slidenum">
              <a:rPr lang="en-US" noProof="0" smtClean="0"/>
              <a:t>11</a:t>
            </a:fld>
            <a:endParaRPr lang="en-US" noProof="0" dirty="0"/>
          </a:p>
        </p:txBody>
      </p:sp>
      <p:sp>
        <p:nvSpPr>
          <p:cNvPr id="3" name="Footer Placeholder 2">
            <a:extLst>
              <a:ext uri="{FF2B5EF4-FFF2-40B4-BE49-F238E27FC236}">
                <a16:creationId xmlns:a16="http://schemas.microsoft.com/office/drawing/2014/main" id="{26209892-0D2E-43CA-B2B6-AB3BB836DA9A}"/>
              </a:ext>
            </a:extLst>
          </p:cNvPr>
          <p:cNvSpPr>
            <a:spLocks noGrp="1"/>
          </p:cNvSpPr>
          <p:nvPr>
            <p:ph type="ftr" sz="quarter" idx="11"/>
          </p:nvPr>
        </p:nvSpPr>
        <p:spPr>
          <a:xfrm>
            <a:off x="272804" y="6435376"/>
            <a:ext cx="11303499" cy="365125"/>
          </a:xfrm>
        </p:spPr>
        <p:txBody>
          <a:bodyPr/>
          <a:lstStyle/>
          <a:p>
            <a:pPr algn="ctr"/>
            <a:r>
              <a:rPr lang="en-US" sz="1800" dirty="0">
                <a:highlight>
                  <a:srgbClr val="FFFF00"/>
                </a:highlight>
                <a:latin typeface="Georgia" panose="02040502050405020303" pitchFamily="18" charset="0"/>
              </a:rPr>
              <a:t>HEAVY EQUIPMENT OPERATING </a:t>
            </a:r>
            <a:endParaRPr lang="en-US" sz="1800" noProof="0" dirty="0">
              <a:highlight>
                <a:srgbClr val="FFFF00"/>
              </a:highlight>
              <a:latin typeface="Georgia" panose="02040502050405020303" pitchFamily="18" charset="0"/>
            </a:endParaRPr>
          </a:p>
        </p:txBody>
      </p:sp>
      <p:pic>
        <p:nvPicPr>
          <p:cNvPr id="5" name="Picture 4">
            <a:extLst>
              <a:ext uri="{FF2B5EF4-FFF2-40B4-BE49-F238E27FC236}">
                <a16:creationId xmlns:a16="http://schemas.microsoft.com/office/drawing/2014/main" id="{14CC406A-A597-4F25-A98D-DE2E755FFF18}"/>
              </a:ext>
            </a:extLst>
          </p:cNvPr>
          <p:cNvPicPr>
            <a:picLocks noChangeAspect="1"/>
          </p:cNvPicPr>
          <p:nvPr/>
        </p:nvPicPr>
        <p:blipFill>
          <a:blip r:embed="rId2"/>
          <a:stretch>
            <a:fillRect/>
          </a:stretch>
        </p:blipFill>
        <p:spPr>
          <a:xfrm>
            <a:off x="486664" y="795528"/>
            <a:ext cx="4445663" cy="1962912"/>
          </a:xfrm>
          <a:prstGeom prst="rect">
            <a:avLst/>
          </a:prstGeom>
          <a:ln>
            <a:noFill/>
          </a:ln>
          <a:effectLst>
            <a:softEdge rad="112500"/>
          </a:effectLst>
        </p:spPr>
      </p:pic>
      <p:pic>
        <p:nvPicPr>
          <p:cNvPr id="7" name="Picture 6">
            <a:extLst>
              <a:ext uri="{FF2B5EF4-FFF2-40B4-BE49-F238E27FC236}">
                <a16:creationId xmlns:a16="http://schemas.microsoft.com/office/drawing/2014/main" id="{703A5FFE-9596-4AEB-9F7C-7CAD45301132}"/>
              </a:ext>
            </a:extLst>
          </p:cNvPr>
          <p:cNvPicPr>
            <a:picLocks noChangeAspect="1"/>
          </p:cNvPicPr>
          <p:nvPr/>
        </p:nvPicPr>
        <p:blipFill>
          <a:blip r:embed="rId3"/>
          <a:stretch>
            <a:fillRect/>
          </a:stretch>
        </p:blipFill>
        <p:spPr>
          <a:xfrm>
            <a:off x="9623872" y="653715"/>
            <a:ext cx="2081464" cy="2775285"/>
          </a:xfrm>
          <a:prstGeom prst="rect">
            <a:avLst/>
          </a:prstGeom>
          <a:ln>
            <a:noFill/>
          </a:ln>
          <a:effectLst>
            <a:softEdge rad="112500"/>
          </a:effectLst>
        </p:spPr>
      </p:pic>
      <p:pic>
        <p:nvPicPr>
          <p:cNvPr id="9" name="Picture 8">
            <a:extLst>
              <a:ext uri="{FF2B5EF4-FFF2-40B4-BE49-F238E27FC236}">
                <a16:creationId xmlns:a16="http://schemas.microsoft.com/office/drawing/2014/main" id="{0A835AAD-BEE2-4489-ACC5-96E5E493D2E1}"/>
              </a:ext>
            </a:extLst>
          </p:cNvPr>
          <p:cNvPicPr>
            <a:picLocks noChangeAspect="1"/>
          </p:cNvPicPr>
          <p:nvPr/>
        </p:nvPicPr>
        <p:blipFill>
          <a:blip r:embed="rId4"/>
          <a:stretch>
            <a:fillRect/>
          </a:stretch>
        </p:blipFill>
        <p:spPr>
          <a:xfrm>
            <a:off x="3452618" y="2693855"/>
            <a:ext cx="2081465" cy="3806107"/>
          </a:xfrm>
          <a:prstGeom prst="rect">
            <a:avLst/>
          </a:prstGeom>
          <a:ln>
            <a:noFill/>
          </a:ln>
          <a:effectLst>
            <a:softEdge rad="112500"/>
          </a:effectLst>
        </p:spPr>
      </p:pic>
      <p:pic>
        <p:nvPicPr>
          <p:cNvPr id="11" name="Picture 10">
            <a:extLst>
              <a:ext uri="{FF2B5EF4-FFF2-40B4-BE49-F238E27FC236}">
                <a16:creationId xmlns:a16="http://schemas.microsoft.com/office/drawing/2014/main" id="{8BCB92A6-9E47-4012-AF1F-D43F6CD04228}"/>
              </a:ext>
            </a:extLst>
          </p:cNvPr>
          <p:cNvPicPr>
            <a:picLocks noChangeAspect="1"/>
          </p:cNvPicPr>
          <p:nvPr/>
        </p:nvPicPr>
        <p:blipFill>
          <a:blip r:embed="rId5"/>
          <a:stretch>
            <a:fillRect/>
          </a:stretch>
        </p:blipFill>
        <p:spPr>
          <a:xfrm>
            <a:off x="615697" y="2869216"/>
            <a:ext cx="2719197" cy="3566160"/>
          </a:xfrm>
          <a:prstGeom prst="rect">
            <a:avLst/>
          </a:prstGeom>
          <a:ln>
            <a:noFill/>
          </a:ln>
          <a:effectLst>
            <a:softEdge rad="112500"/>
          </a:effectLst>
        </p:spPr>
      </p:pic>
      <p:pic>
        <p:nvPicPr>
          <p:cNvPr id="13" name="Picture 12">
            <a:extLst>
              <a:ext uri="{FF2B5EF4-FFF2-40B4-BE49-F238E27FC236}">
                <a16:creationId xmlns:a16="http://schemas.microsoft.com/office/drawing/2014/main" id="{ADE60D2F-486C-460B-8220-A8A17327887E}"/>
              </a:ext>
            </a:extLst>
          </p:cNvPr>
          <p:cNvPicPr>
            <a:picLocks noChangeAspect="1"/>
          </p:cNvPicPr>
          <p:nvPr/>
        </p:nvPicPr>
        <p:blipFill>
          <a:blip r:embed="rId6"/>
          <a:stretch>
            <a:fillRect/>
          </a:stretch>
        </p:blipFill>
        <p:spPr>
          <a:xfrm>
            <a:off x="5588612" y="731700"/>
            <a:ext cx="3838852" cy="2903132"/>
          </a:xfrm>
          <a:prstGeom prst="rect">
            <a:avLst/>
          </a:prstGeom>
          <a:ln>
            <a:noFill/>
          </a:ln>
          <a:effectLst>
            <a:softEdge rad="112500"/>
          </a:effectLst>
        </p:spPr>
      </p:pic>
      <p:pic>
        <p:nvPicPr>
          <p:cNvPr id="15" name="Picture 14">
            <a:extLst>
              <a:ext uri="{FF2B5EF4-FFF2-40B4-BE49-F238E27FC236}">
                <a16:creationId xmlns:a16="http://schemas.microsoft.com/office/drawing/2014/main" id="{D252EF90-E1CE-4F1D-BB6F-E61B2958BDED}"/>
              </a:ext>
            </a:extLst>
          </p:cNvPr>
          <p:cNvPicPr>
            <a:picLocks noChangeAspect="1"/>
          </p:cNvPicPr>
          <p:nvPr/>
        </p:nvPicPr>
        <p:blipFill>
          <a:blip r:embed="rId7"/>
          <a:stretch>
            <a:fillRect/>
          </a:stretch>
        </p:blipFill>
        <p:spPr>
          <a:xfrm>
            <a:off x="5651808" y="3748661"/>
            <a:ext cx="5924496" cy="2480883"/>
          </a:xfrm>
          <a:prstGeom prst="rect">
            <a:avLst/>
          </a:prstGeom>
          <a:ln>
            <a:noFill/>
          </a:ln>
          <a:effectLst>
            <a:softEdge rad="112500"/>
          </a:effectLst>
        </p:spPr>
      </p:pic>
    </p:spTree>
    <p:extLst>
      <p:ext uri="{BB962C8B-B14F-4D97-AF65-F5344CB8AC3E}">
        <p14:creationId xmlns:p14="http://schemas.microsoft.com/office/powerpoint/2010/main" val="3874334052"/>
      </p:ext>
    </p:extLst>
  </p:cSld>
  <p:clrMapOvr>
    <a:masterClrMapping/>
  </p:clrMapOvr>
  <mc:AlternateContent xmlns:mc="http://schemas.openxmlformats.org/markup-compatibility/2006" xmlns:p14="http://schemas.microsoft.com/office/powerpoint/2010/main">
    <mc:Choice Requires="p14">
      <p:transition spd="slow" p14:dur="8000" advTm="8000">
        <p:split orient="vert"/>
      </p:transition>
    </mc:Choice>
    <mc:Fallback xmlns="">
      <p:transition spd="slow" advTm="8000">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D26EF91-820B-4DA2-B398-3E168AFF17A9}"/>
              </a:ext>
            </a:extLst>
          </p:cNvPr>
          <p:cNvSpPr>
            <a:spLocks noGrp="1"/>
          </p:cNvSpPr>
          <p:nvPr>
            <p:ph type="body" sz="half" idx="4294967295"/>
          </p:nvPr>
        </p:nvSpPr>
        <p:spPr>
          <a:xfrm>
            <a:off x="1077203" y="5316688"/>
            <a:ext cx="10014868" cy="676894"/>
          </a:xfrm>
        </p:spPr>
        <p:txBody>
          <a:bodyPr vert="horz" lIns="91440" tIns="45720" rIns="91440" bIns="45720" rtlCol="0" anchor="t">
            <a:normAutofit/>
          </a:bodyPr>
          <a:lstStyle/>
          <a:p>
            <a:pPr marL="0" indent="0" algn="ctr">
              <a:lnSpc>
                <a:spcPct val="120000"/>
              </a:lnSpc>
              <a:spcBef>
                <a:spcPct val="20000"/>
              </a:spcBef>
              <a:buNone/>
            </a:pPr>
            <a:r>
              <a:rPr lang="en-US" sz="1600" cap="all" dirty="0">
                <a:solidFill>
                  <a:schemeClr val="tx2">
                    <a:lumMod val="10000"/>
                    <a:lumOff val="90000"/>
                    <a:alpha val="75000"/>
                  </a:schemeClr>
                </a:solidFill>
              </a:rPr>
              <a:t>The tero clients made it through 5-weeks of hands-on training with bti &amp; itd and all eight of them are certified and ready to go out to work!!!</a:t>
            </a:r>
          </a:p>
        </p:txBody>
      </p:sp>
      <p:sp>
        <p:nvSpPr>
          <p:cNvPr id="7" name="Title 6">
            <a:extLst>
              <a:ext uri="{FF2B5EF4-FFF2-40B4-BE49-F238E27FC236}">
                <a16:creationId xmlns:a16="http://schemas.microsoft.com/office/drawing/2014/main" id="{24EC38A0-3DAB-4B29-9BBE-45A9EBDBF417}"/>
              </a:ext>
            </a:extLst>
          </p:cNvPr>
          <p:cNvSpPr>
            <a:spLocks noGrp="1"/>
          </p:cNvSpPr>
          <p:nvPr>
            <p:ph type="title"/>
          </p:nvPr>
        </p:nvSpPr>
        <p:spPr/>
        <p:txBody>
          <a:bodyPr/>
          <a:lstStyle/>
          <a:p>
            <a:pPr algn="ctr"/>
            <a:r>
              <a:rPr lang="en-US" dirty="0"/>
              <a:t>Itd graduation April 21, 2022!</a:t>
            </a:r>
            <a:endParaRPr lang="ru-RU" dirty="0"/>
          </a:p>
        </p:txBody>
      </p:sp>
      <p:pic>
        <p:nvPicPr>
          <p:cNvPr id="9" name="Picture Placeholder 8">
            <a:extLst>
              <a:ext uri="{FF2B5EF4-FFF2-40B4-BE49-F238E27FC236}">
                <a16:creationId xmlns:a16="http://schemas.microsoft.com/office/drawing/2014/main" id="{D2A1087B-3939-4E0A-B083-05BFECFA18F0}"/>
              </a:ext>
            </a:extLst>
          </p:cNvPr>
          <p:cNvPicPr>
            <a:picLocks noGrp="1" noChangeAspect="1"/>
          </p:cNvPicPr>
          <p:nvPr>
            <p:ph type="pic" sz="quarter" idx="13"/>
          </p:nvPr>
        </p:nvPicPr>
        <p:blipFill rotWithShape="1">
          <a:blip r:embed="rId3"/>
          <a:srcRect l="-10764" t="3802" r="-3814" b="-23595"/>
          <a:stretch/>
        </p:blipFill>
        <p:spPr>
          <a:xfrm>
            <a:off x="265176" y="640080"/>
            <a:ext cx="11265408" cy="4610568"/>
          </a:xfrm>
        </p:spPr>
      </p:pic>
    </p:spTree>
    <p:extLst>
      <p:ext uri="{BB962C8B-B14F-4D97-AF65-F5344CB8AC3E}">
        <p14:creationId xmlns:p14="http://schemas.microsoft.com/office/powerpoint/2010/main" val="3798308848"/>
      </p:ext>
    </p:extLst>
  </p:cSld>
  <p:clrMapOvr>
    <a:masterClrMapping/>
  </p:clrMapOvr>
  <mc:AlternateContent xmlns:mc="http://schemas.openxmlformats.org/markup-compatibility/2006" xmlns:p14="http://schemas.microsoft.com/office/powerpoint/2010/main">
    <mc:Choice Requires="p14">
      <p:transition spd="slow" p14:dur="8000" advTm="8000">
        <p:split orient="vert"/>
      </p:transition>
    </mc:Choice>
    <mc:Fallback xmlns="">
      <p:transition spd="slow" advTm="8000">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41CC3-7583-4C06-BD74-3F2C65FBDD84}"/>
              </a:ext>
            </a:extLst>
          </p:cNvPr>
          <p:cNvSpPr>
            <a:spLocks noGrp="1"/>
          </p:cNvSpPr>
          <p:nvPr>
            <p:ph type="sldNum" sz="quarter" idx="12"/>
          </p:nvPr>
        </p:nvSpPr>
        <p:spPr/>
        <p:txBody>
          <a:bodyPr/>
          <a:lstStyle/>
          <a:p>
            <a:fld id="{F603CDE5-C1D8-4EDD-870F-A498BAFA520F}" type="slidenum">
              <a:rPr lang="en-US" noProof="0" smtClean="0"/>
              <a:t>13</a:t>
            </a:fld>
            <a:endParaRPr lang="en-US" noProof="0" dirty="0"/>
          </a:p>
        </p:txBody>
      </p:sp>
      <p:sp>
        <p:nvSpPr>
          <p:cNvPr id="3" name="Footer Placeholder 2">
            <a:extLst>
              <a:ext uri="{FF2B5EF4-FFF2-40B4-BE49-F238E27FC236}">
                <a16:creationId xmlns:a16="http://schemas.microsoft.com/office/drawing/2014/main" id="{B73ABE1D-D4C3-4632-9857-B1A58956C491}"/>
              </a:ext>
            </a:extLst>
          </p:cNvPr>
          <p:cNvSpPr>
            <a:spLocks noGrp="1"/>
          </p:cNvSpPr>
          <p:nvPr>
            <p:ph type="ftr" sz="quarter" idx="11"/>
          </p:nvPr>
        </p:nvSpPr>
        <p:spPr>
          <a:xfrm>
            <a:off x="2898649" y="6423914"/>
            <a:ext cx="6126480" cy="365125"/>
          </a:xfrm>
        </p:spPr>
        <p:txBody>
          <a:bodyPr/>
          <a:lstStyle/>
          <a:p>
            <a:pPr algn="ctr"/>
            <a:r>
              <a:rPr lang="en-US" sz="1600" dirty="0">
                <a:solidFill>
                  <a:schemeClr val="tx1"/>
                </a:solidFill>
                <a:latin typeface="Georgia" panose="02040502050405020303" pitchFamily="18" charset="0"/>
              </a:rPr>
              <a:t>Graduation Day for the TERO Clients April 21, 2022</a:t>
            </a:r>
            <a:endParaRPr lang="en-US" sz="1600" noProof="0" dirty="0">
              <a:solidFill>
                <a:schemeClr val="tx1"/>
              </a:solidFill>
              <a:latin typeface="Georgia" panose="02040502050405020303" pitchFamily="18" charset="0"/>
            </a:endParaRPr>
          </a:p>
        </p:txBody>
      </p:sp>
      <p:sp>
        <p:nvSpPr>
          <p:cNvPr id="4" name="Title 3">
            <a:extLst>
              <a:ext uri="{FF2B5EF4-FFF2-40B4-BE49-F238E27FC236}">
                <a16:creationId xmlns:a16="http://schemas.microsoft.com/office/drawing/2014/main" id="{D3CD6D4C-18ED-46A8-B4C4-FDDFAFA06A77}"/>
              </a:ext>
            </a:extLst>
          </p:cNvPr>
          <p:cNvSpPr>
            <a:spLocks noGrp="1"/>
          </p:cNvSpPr>
          <p:nvPr>
            <p:ph type="title"/>
          </p:nvPr>
        </p:nvSpPr>
        <p:spPr/>
        <p:txBody>
          <a:bodyPr/>
          <a:lstStyle/>
          <a:p>
            <a:pPr algn="ctr"/>
            <a:r>
              <a:rPr lang="en-US" dirty="0"/>
              <a:t>Graduation day April 21, 2022 </a:t>
            </a:r>
          </a:p>
        </p:txBody>
      </p:sp>
      <p:pic>
        <p:nvPicPr>
          <p:cNvPr id="6" name="Picture 5">
            <a:extLst>
              <a:ext uri="{FF2B5EF4-FFF2-40B4-BE49-F238E27FC236}">
                <a16:creationId xmlns:a16="http://schemas.microsoft.com/office/drawing/2014/main" id="{4D705737-13DE-482B-9786-072DBF7E67AE}"/>
              </a:ext>
            </a:extLst>
          </p:cNvPr>
          <p:cNvPicPr>
            <a:picLocks noChangeAspect="1"/>
          </p:cNvPicPr>
          <p:nvPr/>
        </p:nvPicPr>
        <p:blipFill>
          <a:blip r:embed="rId2"/>
          <a:stretch>
            <a:fillRect/>
          </a:stretch>
        </p:blipFill>
        <p:spPr>
          <a:xfrm>
            <a:off x="355101" y="2074054"/>
            <a:ext cx="4532376" cy="3746292"/>
          </a:xfrm>
          <a:prstGeom prst="rect">
            <a:avLst/>
          </a:prstGeom>
          <a:ln>
            <a:noFill/>
          </a:ln>
          <a:effectLst>
            <a:softEdge rad="112500"/>
          </a:effectLst>
        </p:spPr>
      </p:pic>
      <p:pic>
        <p:nvPicPr>
          <p:cNvPr id="8" name="Picture 7">
            <a:extLst>
              <a:ext uri="{FF2B5EF4-FFF2-40B4-BE49-F238E27FC236}">
                <a16:creationId xmlns:a16="http://schemas.microsoft.com/office/drawing/2014/main" id="{8CA96E8C-9470-4135-8131-4CF9BF6F66C9}"/>
              </a:ext>
            </a:extLst>
          </p:cNvPr>
          <p:cNvPicPr>
            <a:picLocks noChangeAspect="1"/>
          </p:cNvPicPr>
          <p:nvPr/>
        </p:nvPicPr>
        <p:blipFill rotWithShape="1">
          <a:blip r:embed="rId3"/>
          <a:srcRect l="-1" t="30784" r="-864" b="10380"/>
          <a:stretch/>
        </p:blipFill>
        <p:spPr>
          <a:xfrm>
            <a:off x="7825390" y="2019190"/>
            <a:ext cx="3878930" cy="4209512"/>
          </a:xfrm>
          <a:prstGeom prst="rect">
            <a:avLst/>
          </a:prstGeom>
          <a:ln>
            <a:noFill/>
          </a:ln>
          <a:effectLst>
            <a:softEdge rad="112500"/>
          </a:effectLst>
        </p:spPr>
      </p:pic>
      <p:pic>
        <p:nvPicPr>
          <p:cNvPr id="10" name="Picture 9">
            <a:extLst>
              <a:ext uri="{FF2B5EF4-FFF2-40B4-BE49-F238E27FC236}">
                <a16:creationId xmlns:a16="http://schemas.microsoft.com/office/drawing/2014/main" id="{AAF27245-5324-4E9F-BC74-58F1769A5CB3}"/>
              </a:ext>
            </a:extLst>
          </p:cNvPr>
          <p:cNvPicPr>
            <a:picLocks noChangeAspect="1"/>
          </p:cNvPicPr>
          <p:nvPr/>
        </p:nvPicPr>
        <p:blipFill>
          <a:blip r:embed="rId4"/>
          <a:stretch>
            <a:fillRect/>
          </a:stretch>
        </p:blipFill>
        <p:spPr>
          <a:xfrm>
            <a:off x="5166296" y="2144284"/>
            <a:ext cx="2460712" cy="36120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12116330"/>
      </p:ext>
    </p:extLst>
  </p:cSld>
  <p:clrMapOvr>
    <a:masterClrMapping/>
  </p:clrMapOvr>
  <mc:AlternateContent xmlns:mc="http://schemas.openxmlformats.org/markup-compatibility/2006" xmlns:p14="http://schemas.microsoft.com/office/powerpoint/2010/main">
    <mc:Choice Requires="p14">
      <p:transition spd="slow" p14:dur="8000" advTm="8000">
        <p:split orient="vert"/>
      </p:transition>
    </mc:Choice>
    <mc:Fallback xmlns="">
      <p:transition spd="slow" advTm="8000">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D21829-00A6-4160-99C4-6ED305A869B7}"/>
              </a:ext>
            </a:extLst>
          </p:cNvPr>
          <p:cNvSpPr>
            <a:spLocks noGrp="1"/>
          </p:cNvSpPr>
          <p:nvPr>
            <p:ph type="sldNum" sz="quarter" idx="12"/>
          </p:nvPr>
        </p:nvSpPr>
        <p:spPr/>
        <p:txBody>
          <a:bodyPr/>
          <a:lstStyle/>
          <a:p>
            <a:fld id="{F603CDE5-C1D8-4EDD-870F-A498BAFA520F}" type="slidenum">
              <a:rPr lang="en-US" noProof="0" smtClean="0"/>
              <a:t>14</a:t>
            </a:fld>
            <a:endParaRPr lang="en-US" noProof="0" dirty="0"/>
          </a:p>
        </p:txBody>
      </p:sp>
      <p:sp>
        <p:nvSpPr>
          <p:cNvPr id="3" name="Footer Placeholder 2">
            <a:extLst>
              <a:ext uri="{FF2B5EF4-FFF2-40B4-BE49-F238E27FC236}">
                <a16:creationId xmlns:a16="http://schemas.microsoft.com/office/drawing/2014/main" id="{28488BC8-54A1-440C-9341-1FD46DD41DC6}"/>
              </a:ext>
            </a:extLst>
          </p:cNvPr>
          <p:cNvSpPr>
            <a:spLocks noGrp="1"/>
          </p:cNvSpPr>
          <p:nvPr>
            <p:ph type="ftr" sz="quarter" idx="11"/>
          </p:nvPr>
        </p:nvSpPr>
        <p:spPr>
          <a:xfrm>
            <a:off x="355100" y="6366244"/>
            <a:ext cx="11089353" cy="491755"/>
          </a:xfrm>
        </p:spPr>
        <p:txBody>
          <a:bodyPr/>
          <a:lstStyle/>
          <a:p>
            <a:pPr algn="ctr"/>
            <a:r>
              <a:rPr lang="en-US" sz="2400" b="1" dirty="0">
                <a:solidFill>
                  <a:schemeClr val="tx1"/>
                </a:solidFill>
                <a:latin typeface="Georgia" panose="02040502050405020303" pitchFamily="18" charset="0"/>
              </a:rPr>
              <a:t>          </a:t>
            </a:r>
            <a:r>
              <a:rPr lang="en-US" sz="2000" b="1" dirty="0">
                <a:solidFill>
                  <a:schemeClr val="tx1"/>
                </a:solidFill>
                <a:latin typeface="Georgia" panose="02040502050405020303" pitchFamily="18" charset="0"/>
              </a:rPr>
              <a:t>“Learn More and More Every Day” Chief Joseph - 1904</a:t>
            </a:r>
          </a:p>
          <a:p>
            <a:pPr algn="ctr"/>
            <a:endParaRPr lang="en-US" sz="1400" noProof="0" dirty="0">
              <a:latin typeface="Georgia" panose="02040502050405020303" pitchFamily="18" charset="0"/>
            </a:endParaRPr>
          </a:p>
        </p:txBody>
      </p:sp>
      <p:sp>
        <p:nvSpPr>
          <p:cNvPr id="4" name="Title 3">
            <a:extLst>
              <a:ext uri="{FF2B5EF4-FFF2-40B4-BE49-F238E27FC236}">
                <a16:creationId xmlns:a16="http://schemas.microsoft.com/office/drawing/2014/main" id="{ECBE8561-88AE-4782-B238-2D119E5BE3CB}"/>
              </a:ext>
            </a:extLst>
          </p:cNvPr>
          <p:cNvSpPr>
            <a:spLocks noGrp="1"/>
          </p:cNvSpPr>
          <p:nvPr>
            <p:ph type="title"/>
          </p:nvPr>
        </p:nvSpPr>
        <p:spPr/>
        <p:txBody>
          <a:bodyPr>
            <a:normAutofit/>
          </a:bodyPr>
          <a:lstStyle/>
          <a:p>
            <a:pPr algn="ctr"/>
            <a:r>
              <a:rPr lang="en-US" sz="4400" b="1" dirty="0" err="1">
                <a:latin typeface="Georgia" panose="02040502050405020303" pitchFamily="18" charset="0"/>
              </a:rPr>
              <a:t>himéeq'is</a:t>
            </a:r>
            <a:r>
              <a:rPr lang="en-US" sz="4400" b="1" dirty="0">
                <a:latin typeface="Georgia" panose="02040502050405020303" pitchFamily="18" charset="0"/>
              </a:rPr>
              <a:t> </a:t>
            </a:r>
            <a:r>
              <a:rPr lang="en-US" sz="4400" b="1" dirty="0" err="1">
                <a:latin typeface="Georgia" panose="02040502050405020303" pitchFamily="18" charset="0"/>
              </a:rPr>
              <a:t>qeˀciyéw'yew</a:t>
            </a:r>
            <a:r>
              <a:rPr lang="en-US" sz="4400" b="1" dirty="0">
                <a:latin typeface="Georgia" panose="02040502050405020303" pitchFamily="18" charset="0"/>
              </a:rPr>
              <a:t>'</a:t>
            </a:r>
          </a:p>
        </p:txBody>
      </p:sp>
      <p:pic>
        <p:nvPicPr>
          <p:cNvPr id="6" name="Picture 5">
            <a:extLst>
              <a:ext uri="{FF2B5EF4-FFF2-40B4-BE49-F238E27FC236}">
                <a16:creationId xmlns:a16="http://schemas.microsoft.com/office/drawing/2014/main" id="{BACE2E36-ABC3-4E99-94BD-6B317779C708}"/>
              </a:ext>
            </a:extLst>
          </p:cNvPr>
          <p:cNvPicPr>
            <a:picLocks noChangeAspect="1"/>
          </p:cNvPicPr>
          <p:nvPr/>
        </p:nvPicPr>
        <p:blipFill>
          <a:blip r:embed="rId2"/>
          <a:stretch>
            <a:fillRect/>
          </a:stretch>
        </p:blipFill>
        <p:spPr>
          <a:xfrm>
            <a:off x="844752" y="5903301"/>
            <a:ext cx="1052510" cy="794649"/>
          </a:xfrm>
          <a:prstGeom prst="rect">
            <a:avLst/>
          </a:prstGeom>
        </p:spPr>
      </p:pic>
      <p:sp>
        <p:nvSpPr>
          <p:cNvPr id="7" name="Rectangle 6">
            <a:extLst>
              <a:ext uri="{FF2B5EF4-FFF2-40B4-BE49-F238E27FC236}">
                <a16:creationId xmlns:a16="http://schemas.microsoft.com/office/drawing/2014/main" id="{F2ADE0CF-9C18-479B-B865-4681BE6868B9}"/>
              </a:ext>
            </a:extLst>
          </p:cNvPr>
          <p:cNvSpPr/>
          <p:nvPr/>
        </p:nvSpPr>
        <p:spPr>
          <a:xfrm>
            <a:off x="420624" y="2066544"/>
            <a:ext cx="6246205" cy="369332"/>
          </a:xfrm>
          <a:prstGeom prst="rect">
            <a:avLst/>
          </a:prstGeom>
        </p:spPr>
        <p:txBody>
          <a:bodyPr wrap="square">
            <a:spAutoFit/>
          </a:bodyPr>
          <a:lstStyle/>
          <a:p>
            <a:endParaRPr lang="en-US" dirty="0"/>
          </a:p>
        </p:txBody>
      </p:sp>
      <p:sp>
        <p:nvSpPr>
          <p:cNvPr id="8" name="Rectangle 7">
            <a:extLst>
              <a:ext uri="{FF2B5EF4-FFF2-40B4-BE49-F238E27FC236}">
                <a16:creationId xmlns:a16="http://schemas.microsoft.com/office/drawing/2014/main" id="{55CEE5A2-A745-4385-BD01-3DFB8234C4AB}"/>
              </a:ext>
            </a:extLst>
          </p:cNvPr>
          <p:cNvSpPr/>
          <p:nvPr/>
        </p:nvSpPr>
        <p:spPr>
          <a:xfrm>
            <a:off x="439597" y="1777306"/>
            <a:ext cx="2678507" cy="1415772"/>
          </a:xfrm>
          <a:prstGeom prst="rect">
            <a:avLst/>
          </a:prstGeom>
        </p:spPr>
        <p:txBody>
          <a:bodyPr wrap="square">
            <a:spAutoFit/>
          </a:bodyPr>
          <a:lstStyle/>
          <a:p>
            <a:pPr algn="ctr"/>
            <a:r>
              <a:rPr lang="en-US" dirty="0">
                <a:latin typeface="Georgia" panose="02040502050405020303" pitchFamily="18" charset="0"/>
              </a:rPr>
              <a:t>Kay Seven</a:t>
            </a:r>
          </a:p>
          <a:p>
            <a:pPr algn="ctr"/>
            <a:r>
              <a:rPr lang="en-US" sz="1600" dirty="0">
                <a:latin typeface="Georgia" panose="02040502050405020303" pitchFamily="18" charset="0"/>
              </a:rPr>
              <a:t>Career Center Director</a:t>
            </a:r>
          </a:p>
          <a:p>
            <a:endParaRPr lang="en-US" dirty="0"/>
          </a:p>
          <a:p>
            <a:pPr algn="ctr"/>
            <a:r>
              <a:rPr lang="en-US" dirty="0">
                <a:latin typeface="Georgia" panose="02040502050405020303" pitchFamily="18" charset="0"/>
              </a:rPr>
              <a:t>Russell George </a:t>
            </a:r>
          </a:p>
          <a:p>
            <a:pPr algn="ctr"/>
            <a:r>
              <a:rPr lang="en-US" sz="1600" dirty="0">
                <a:latin typeface="Georgia" panose="02040502050405020303" pitchFamily="18" charset="0"/>
              </a:rPr>
              <a:t>Career Coach</a:t>
            </a:r>
          </a:p>
        </p:txBody>
      </p:sp>
      <p:pic>
        <p:nvPicPr>
          <p:cNvPr id="10" name="Picture 9">
            <a:extLst>
              <a:ext uri="{FF2B5EF4-FFF2-40B4-BE49-F238E27FC236}">
                <a16:creationId xmlns:a16="http://schemas.microsoft.com/office/drawing/2014/main" id="{26A943BE-D7DB-470D-9FD7-5A28D0D4E154}"/>
              </a:ext>
            </a:extLst>
          </p:cNvPr>
          <p:cNvPicPr>
            <a:picLocks noChangeAspect="1"/>
          </p:cNvPicPr>
          <p:nvPr/>
        </p:nvPicPr>
        <p:blipFill>
          <a:blip r:embed="rId3"/>
          <a:stretch>
            <a:fillRect/>
          </a:stretch>
        </p:blipFill>
        <p:spPr>
          <a:xfrm>
            <a:off x="2883411" y="2182406"/>
            <a:ext cx="1636604" cy="1636604"/>
          </a:xfrm>
          <a:prstGeom prst="rect">
            <a:avLst/>
          </a:prstGeom>
        </p:spPr>
      </p:pic>
      <p:pic>
        <p:nvPicPr>
          <p:cNvPr id="13" name="Picture 12">
            <a:extLst>
              <a:ext uri="{FF2B5EF4-FFF2-40B4-BE49-F238E27FC236}">
                <a16:creationId xmlns:a16="http://schemas.microsoft.com/office/drawing/2014/main" id="{4C1FBDBC-154E-4B67-8E01-57C701F3F3FC}"/>
              </a:ext>
            </a:extLst>
          </p:cNvPr>
          <p:cNvPicPr>
            <a:picLocks noChangeAspect="1"/>
          </p:cNvPicPr>
          <p:nvPr/>
        </p:nvPicPr>
        <p:blipFill rotWithShape="1">
          <a:blip r:embed="rId4"/>
          <a:srcRect l="27752" t="8311"/>
          <a:stretch/>
        </p:blipFill>
        <p:spPr>
          <a:xfrm rot="5400000">
            <a:off x="8310390" y="2143917"/>
            <a:ext cx="3211434" cy="3056691"/>
          </a:xfrm>
          <a:prstGeom prst="rect">
            <a:avLst/>
          </a:prstGeom>
          <a:ln>
            <a:noFill/>
          </a:ln>
          <a:effectLst>
            <a:softEdge rad="112500"/>
          </a:effectLst>
        </p:spPr>
      </p:pic>
      <p:pic>
        <p:nvPicPr>
          <p:cNvPr id="15" name="Picture 14">
            <a:extLst>
              <a:ext uri="{FF2B5EF4-FFF2-40B4-BE49-F238E27FC236}">
                <a16:creationId xmlns:a16="http://schemas.microsoft.com/office/drawing/2014/main" id="{7C3EC630-CD9E-46E1-9F4F-2404E04793FC}"/>
              </a:ext>
            </a:extLst>
          </p:cNvPr>
          <p:cNvPicPr>
            <a:picLocks noChangeAspect="1"/>
          </p:cNvPicPr>
          <p:nvPr/>
        </p:nvPicPr>
        <p:blipFill rotWithShape="1">
          <a:blip r:embed="rId5"/>
          <a:srcRect l="-5276" t="21049" r="-6447" b="-193"/>
          <a:stretch/>
        </p:blipFill>
        <p:spPr>
          <a:xfrm>
            <a:off x="5921927" y="1993559"/>
            <a:ext cx="2029968" cy="4275794"/>
          </a:xfrm>
          <a:prstGeom prst="rect">
            <a:avLst/>
          </a:prstGeom>
          <a:ln>
            <a:noFill/>
          </a:ln>
          <a:effectLst>
            <a:softEdge rad="112500"/>
          </a:effectLst>
        </p:spPr>
      </p:pic>
      <p:sp>
        <p:nvSpPr>
          <p:cNvPr id="16" name="TextBox 15">
            <a:extLst>
              <a:ext uri="{FF2B5EF4-FFF2-40B4-BE49-F238E27FC236}">
                <a16:creationId xmlns:a16="http://schemas.microsoft.com/office/drawing/2014/main" id="{EBC30D65-E5A4-4615-ABC7-0B653AFE3C83}"/>
              </a:ext>
            </a:extLst>
          </p:cNvPr>
          <p:cNvSpPr txBox="1"/>
          <p:nvPr/>
        </p:nvSpPr>
        <p:spPr>
          <a:xfrm>
            <a:off x="1102612" y="4007857"/>
            <a:ext cx="6876716" cy="615553"/>
          </a:xfrm>
          <a:prstGeom prst="rect">
            <a:avLst/>
          </a:prstGeom>
          <a:noFill/>
        </p:spPr>
        <p:txBody>
          <a:bodyPr wrap="square" rtlCol="0">
            <a:spAutoFit/>
          </a:bodyPr>
          <a:lstStyle/>
          <a:p>
            <a:pPr algn="ctr"/>
            <a:r>
              <a:rPr lang="en-US" dirty="0">
                <a:latin typeface="Georgia" panose="02040502050405020303" pitchFamily="18" charset="0"/>
              </a:rPr>
              <a:t>JESSIKA PHILLIPS</a:t>
            </a:r>
          </a:p>
          <a:p>
            <a:pPr algn="ctr"/>
            <a:r>
              <a:rPr lang="en-US" sz="1600" dirty="0">
                <a:latin typeface="Georgia" panose="02040502050405020303" pitchFamily="18" charset="0"/>
              </a:rPr>
              <a:t>ITD COMPLIANCE OFFICER</a:t>
            </a:r>
          </a:p>
        </p:txBody>
      </p:sp>
      <p:sp>
        <p:nvSpPr>
          <p:cNvPr id="17" name="TextBox 16">
            <a:extLst>
              <a:ext uri="{FF2B5EF4-FFF2-40B4-BE49-F238E27FC236}">
                <a16:creationId xmlns:a16="http://schemas.microsoft.com/office/drawing/2014/main" id="{A9216F56-FF07-4C69-AA5A-924E0EB1CF90}"/>
              </a:ext>
            </a:extLst>
          </p:cNvPr>
          <p:cNvSpPr txBox="1"/>
          <p:nvPr/>
        </p:nvSpPr>
        <p:spPr>
          <a:xfrm>
            <a:off x="7863840" y="5458969"/>
            <a:ext cx="3741670" cy="800219"/>
          </a:xfrm>
          <a:prstGeom prst="rect">
            <a:avLst/>
          </a:prstGeom>
          <a:noFill/>
        </p:spPr>
        <p:txBody>
          <a:bodyPr wrap="square" rtlCol="0">
            <a:spAutoFit/>
          </a:bodyPr>
          <a:lstStyle/>
          <a:p>
            <a:pPr algn="ctr"/>
            <a:r>
              <a:rPr lang="en-US" dirty="0">
                <a:latin typeface="Georgia" panose="02040502050405020303" pitchFamily="18" charset="0"/>
              </a:rPr>
              <a:t>Sandy Mitchell</a:t>
            </a:r>
          </a:p>
          <a:p>
            <a:pPr algn="ctr"/>
            <a:r>
              <a:rPr lang="en-US" sz="1400" dirty="0">
                <a:latin typeface="Georgia" panose="02040502050405020303" pitchFamily="18" charset="0"/>
              </a:rPr>
              <a:t>Program and Marketing Coordinator</a:t>
            </a:r>
          </a:p>
          <a:p>
            <a:pPr algn="ctr"/>
            <a:r>
              <a:rPr lang="en-US" sz="1400" dirty="0">
                <a:latin typeface="Georgia" panose="02040502050405020303" pitchFamily="18" charset="0"/>
              </a:rPr>
              <a:t>Baker Technical Institute</a:t>
            </a:r>
          </a:p>
        </p:txBody>
      </p:sp>
      <p:sp>
        <p:nvSpPr>
          <p:cNvPr id="18" name="TextBox 17">
            <a:extLst>
              <a:ext uri="{FF2B5EF4-FFF2-40B4-BE49-F238E27FC236}">
                <a16:creationId xmlns:a16="http://schemas.microsoft.com/office/drawing/2014/main" id="{4A83A152-8CB5-4511-BC30-D7A98016E296}"/>
              </a:ext>
            </a:extLst>
          </p:cNvPr>
          <p:cNvSpPr txBox="1"/>
          <p:nvPr/>
        </p:nvSpPr>
        <p:spPr>
          <a:xfrm>
            <a:off x="747548" y="3289970"/>
            <a:ext cx="2077948" cy="369332"/>
          </a:xfrm>
          <a:prstGeom prst="rect">
            <a:avLst/>
          </a:prstGeom>
          <a:noFill/>
        </p:spPr>
        <p:txBody>
          <a:bodyPr wrap="square" rtlCol="0">
            <a:spAutoFit/>
          </a:bodyPr>
          <a:lstStyle/>
          <a:p>
            <a:pPr algn="ctr"/>
            <a:r>
              <a:rPr lang="en-US" i="1" dirty="0">
                <a:solidFill>
                  <a:srgbClr val="FF0000"/>
                </a:solidFill>
              </a:rPr>
              <a:t>477 PROGRAM</a:t>
            </a:r>
          </a:p>
        </p:txBody>
      </p:sp>
    </p:spTree>
    <p:extLst>
      <p:ext uri="{BB962C8B-B14F-4D97-AF65-F5344CB8AC3E}">
        <p14:creationId xmlns:p14="http://schemas.microsoft.com/office/powerpoint/2010/main" val="1874792942"/>
      </p:ext>
    </p:extLst>
  </p:cSld>
  <p:clrMapOvr>
    <a:masterClrMapping/>
  </p:clrMapOvr>
  <mc:AlternateContent xmlns:mc="http://schemas.openxmlformats.org/markup-compatibility/2006" xmlns:p14="http://schemas.microsoft.com/office/powerpoint/2010/main">
    <mc:Choice Requires="p14">
      <p:transition spd="slow" p14:dur="8000" advTm="8000">
        <p:split orient="vert"/>
      </p:transition>
    </mc:Choice>
    <mc:Fallback xmlns="">
      <p:transition spd="slow" advTm="8000">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9">
            <a:extLst>
              <a:ext uri="{FF2B5EF4-FFF2-40B4-BE49-F238E27FC236}">
                <a16:creationId xmlns:a16="http://schemas.microsoft.com/office/drawing/2014/main" id="{69B35BB5-1630-45F0-B55C-B6847DF21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1">
            <a:extLst>
              <a:ext uri="{FF2B5EF4-FFF2-40B4-BE49-F238E27FC236}">
                <a16:creationId xmlns:a16="http://schemas.microsoft.com/office/drawing/2014/main" id="{D3EF5146-0A37-42B3-AF51-CBFCE4002B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3DC6CC32-12E2-40AB-91E7-E065E3B54AA8}"/>
              </a:ext>
            </a:extLst>
          </p:cNvPr>
          <p:cNvSpPr>
            <a:spLocks noGrp="1"/>
          </p:cNvSpPr>
          <p:nvPr>
            <p:ph type="title"/>
          </p:nvPr>
        </p:nvSpPr>
        <p:spPr>
          <a:xfrm>
            <a:off x="453322" y="5138417"/>
            <a:ext cx="11292145" cy="1258827"/>
          </a:xfrm>
          <a:solidFill>
            <a:schemeClr val="tx1"/>
          </a:solidFill>
          <a:ln>
            <a:solidFill>
              <a:schemeClr val="tx1"/>
            </a:solidFill>
          </a:ln>
        </p:spPr>
        <p:txBody>
          <a:bodyPr anchor="ctr">
            <a:normAutofit/>
          </a:bodyPr>
          <a:lstStyle/>
          <a:p>
            <a:r>
              <a:rPr lang="en-US" dirty="0">
                <a:solidFill>
                  <a:srgbClr val="FFFEFF"/>
                </a:solidFill>
              </a:rPr>
              <a:t>ITD 5-Week Hands-On Training in Idaho Falls, ID </a:t>
            </a:r>
          </a:p>
        </p:txBody>
      </p:sp>
      <p:sp>
        <p:nvSpPr>
          <p:cNvPr id="21" name="Rectangle 13">
            <a:extLst>
              <a:ext uri="{FF2B5EF4-FFF2-40B4-BE49-F238E27FC236}">
                <a16:creationId xmlns:a16="http://schemas.microsoft.com/office/drawing/2014/main" id="{DDED8BF8-49A0-47C5-84AB-93BBEEBCC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15">
            <a:extLst>
              <a:ext uri="{FF2B5EF4-FFF2-40B4-BE49-F238E27FC236}">
                <a16:creationId xmlns:a16="http://schemas.microsoft.com/office/drawing/2014/main" id="{E3609DE7-3DD1-4216-8540-70829BC88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07EA47CF-8CF4-49F8-B441-9678508C0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Slide Number Placeholder 3">
            <a:extLst>
              <a:ext uri="{FF2B5EF4-FFF2-40B4-BE49-F238E27FC236}">
                <a16:creationId xmlns:a16="http://schemas.microsoft.com/office/drawing/2014/main" id="{2A4091D8-88CA-44CE-B83F-8F383F1AFB07}"/>
              </a:ext>
            </a:extLst>
          </p:cNvPr>
          <p:cNvSpPr>
            <a:spLocks noGrp="1"/>
          </p:cNvSpPr>
          <p:nvPr>
            <p:ph type="sldNum" sz="quarter" idx="12"/>
          </p:nvPr>
        </p:nvSpPr>
        <p:spPr>
          <a:xfrm>
            <a:off x="10795364" y="6423914"/>
            <a:ext cx="1052510" cy="365125"/>
          </a:xfrm>
        </p:spPr>
        <p:txBody>
          <a:bodyPr>
            <a:normAutofit/>
          </a:bodyPr>
          <a:lstStyle/>
          <a:p>
            <a:pPr>
              <a:spcAft>
                <a:spcPts val="600"/>
              </a:spcAft>
            </a:pPr>
            <a:fld id="{3A98EE3D-8CD1-4C3F-BD1C-C98C9596463C}" type="slidenum">
              <a:rPr lang="en-US" smtClean="0"/>
              <a:pPr>
                <a:spcAft>
                  <a:spcPts val="600"/>
                </a:spcAft>
              </a:pPr>
              <a:t>2</a:t>
            </a:fld>
            <a:endParaRPr lang="en-US" dirty="0"/>
          </a:p>
        </p:txBody>
      </p:sp>
      <p:graphicFrame>
        <p:nvGraphicFramePr>
          <p:cNvPr id="7" name="Object 6">
            <a:extLst>
              <a:ext uri="{FF2B5EF4-FFF2-40B4-BE49-F238E27FC236}">
                <a16:creationId xmlns:a16="http://schemas.microsoft.com/office/drawing/2014/main" id="{5BB935A6-8810-49B6-BA22-386B05885694}"/>
              </a:ext>
            </a:extLst>
          </p:cNvPr>
          <p:cNvGraphicFramePr>
            <a:graphicFrameLocks noChangeAspect="1"/>
          </p:cNvGraphicFramePr>
          <p:nvPr>
            <p:extLst>
              <p:ext uri="{D42A27DB-BD31-4B8C-83A1-F6EECF244321}">
                <p14:modId xmlns:p14="http://schemas.microsoft.com/office/powerpoint/2010/main" val="662185016"/>
              </p:ext>
            </p:extLst>
          </p:nvPr>
        </p:nvGraphicFramePr>
        <p:xfrm>
          <a:off x="446533" y="283179"/>
          <a:ext cx="4574042" cy="4685409"/>
        </p:xfrm>
        <a:graphic>
          <a:graphicData uri="http://schemas.openxmlformats.org/presentationml/2006/ole">
            <mc:AlternateContent xmlns:mc="http://schemas.openxmlformats.org/markup-compatibility/2006">
              <mc:Choice xmlns:v="urn:schemas-microsoft-com:vml" Requires="v">
                <p:oleObj name="Acrobat Document" r:id="rId3" imgW="5829252" imgH="7543510" progId="Acrobat.Document.2020">
                  <p:embed/>
                </p:oleObj>
              </mc:Choice>
              <mc:Fallback>
                <p:oleObj name="Acrobat Document" r:id="rId3" imgW="5829252" imgH="7543510" progId="Acrobat.Document.2020">
                  <p:embed/>
                  <p:pic>
                    <p:nvPicPr>
                      <p:cNvPr id="0" name=""/>
                      <p:cNvPicPr/>
                      <p:nvPr/>
                    </p:nvPicPr>
                    <p:blipFill>
                      <a:blip r:embed="rId4"/>
                      <a:stretch>
                        <a:fillRect/>
                      </a:stretch>
                    </p:blipFill>
                    <p:spPr>
                      <a:xfrm>
                        <a:off x="446533" y="283179"/>
                        <a:ext cx="4574042" cy="4685409"/>
                      </a:xfrm>
                      <a:prstGeom prst="rect">
                        <a:avLst/>
                      </a:prstGeom>
                    </p:spPr>
                  </p:pic>
                </p:oleObj>
              </mc:Fallback>
            </mc:AlternateContent>
          </a:graphicData>
        </a:graphic>
      </p:graphicFrame>
      <p:pic>
        <p:nvPicPr>
          <p:cNvPr id="9" name="Picture 8">
            <a:extLst>
              <a:ext uri="{FF2B5EF4-FFF2-40B4-BE49-F238E27FC236}">
                <a16:creationId xmlns:a16="http://schemas.microsoft.com/office/drawing/2014/main" id="{51B8AFB0-0A91-4121-9A9D-139DB74E9E53}"/>
              </a:ext>
            </a:extLst>
          </p:cNvPr>
          <p:cNvPicPr>
            <a:picLocks noChangeAspect="1"/>
          </p:cNvPicPr>
          <p:nvPr/>
        </p:nvPicPr>
        <p:blipFill>
          <a:blip r:embed="rId5"/>
          <a:stretch>
            <a:fillRect/>
          </a:stretch>
        </p:blipFill>
        <p:spPr>
          <a:xfrm>
            <a:off x="5228688" y="283179"/>
            <a:ext cx="6509989" cy="4685409"/>
          </a:xfrm>
          <a:prstGeom prst="rect">
            <a:avLst/>
          </a:prstGeom>
        </p:spPr>
      </p:pic>
    </p:spTree>
    <p:extLst>
      <p:ext uri="{BB962C8B-B14F-4D97-AF65-F5344CB8AC3E}">
        <p14:creationId xmlns:p14="http://schemas.microsoft.com/office/powerpoint/2010/main" val="1622464486"/>
      </p:ext>
    </p:extLst>
  </p:cSld>
  <p:clrMapOvr>
    <a:masterClrMapping/>
  </p:clrMapOvr>
  <mc:AlternateContent xmlns:mc="http://schemas.openxmlformats.org/markup-compatibility/2006" xmlns:p14="http://schemas.microsoft.com/office/powerpoint/2010/main">
    <mc:Choice Requires="p14">
      <p:transition spd="slow" p14:dur="8000" advTm="8000">
        <p:split orient="vert"/>
      </p:transition>
    </mc:Choice>
    <mc:Fallback xmlns="">
      <p:transition spd="slow" advTm="8000">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1" name="Rectangle 60">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3" name="Rectangle 62">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5" name="Rectangle 64">
            <a:extLst>
              <a:ext uri="{FF2B5EF4-FFF2-40B4-BE49-F238E27FC236}">
                <a16:creationId xmlns:a16="http://schemas.microsoft.com/office/drawing/2014/main" id="{3CED7894-4F62-4A6C-8DB5-DB5BE08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7071E00-ABE1-44FD-92BD-2769C2C9C727}"/>
              </a:ext>
            </a:extLst>
          </p:cNvPr>
          <p:cNvSpPr>
            <a:spLocks noGrp="1"/>
          </p:cNvSpPr>
          <p:nvPr>
            <p:ph type="title"/>
          </p:nvPr>
        </p:nvSpPr>
        <p:spPr>
          <a:xfrm>
            <a:off x="513654" y="702155"/>
            <a:ext cx="3568661" cy="1025599"/>
          </a:xfrm>
        </p:spPr>
        <p:txBody>
          <a:bodyPr vert="horz" lIns="91440" tIns="45720" rIns="91440" bIns="45720" rtlCol="0" anchor="b">
            <a:noAutofit/>
          </a:bodyPr>
          <a:lstStyle/>
          <a:p>
            <a:pPr algn="ctr"/>
            <a:r>
              <a:rPr lang="en-US" sz="3600" b="1" dirty="0">
                <a:solidFill>
                  <a:schemeClr val="tx1"/>
                </a:solidFill>
                <a:latin typeface="Georgia" panose="02040502050405020303" pitchFamily="18" charset="0"/>
              </a:rPr>
              <a:t>ITD 5-Week Training:</a:t>
            </a:r>
          </a:p>
        </p:txBody>
      </p:sp>
      <p:sp>
        <p:nvSpPr>
          <p:cNvPr id="67" name="Rectangle 66">
            <a:extLst>
              <a:ext uri="{FF2B5EF4-FFF2-40B4-BE49-F238E27FC236}">
                <a16:creationId xmlns:a16="http://schemas.microsoft.com/office/drawing/2014/main" id="{E536F3B4-50F6-4C52-8F76-4EB121471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6A7BD30D-629F-49D4-AE04-2D99B365E4B8}"/>
              </a:ext>
            </a:extLst>
          </p:cNvPr>
          <p:cNvSpPr>
            <a:spLocks noGrp="1"/>
          </p:cNvSpPr>
          <p:nvPr>
            <p:ph sz="half" idx="4294967295"/>
          </p:nvPr>
        </p:nvSpPr>
        <p:spPr>
          <a:xfrm>
            <a:off x="91440" y="1819195"/>
            <a:ext cx="4361688" cy="4969844"/>
          </a:xfrm>
        </p:spPr>
        <p:txBody>
          <a:bodyPr vert="horz" lIns="91440" tIns="45720" rIns="91440" bIns="45720" rtlCol="0" anchor="ctr">
            <a:normAutofit/>
          </a:bodyPr>
          <a:lstStyle/>
          <a:p>
            <a:pPr marL="0" indent="0" algn="ctr">
              <a:buNone/>
            </a:pPr>
            <a:r>
              <a:rPr lang="en-US" sz="2300" i="1" dirty="0">
                <a:latin typeface="Georgia" panose="02040502050405020303" pitchFamily="18" charset="0"/>
              </a:rPr>
              <a:t>students covered these skills/trades:</a:t>
            </a:r>
          </a:p>
          <a:p>
            <a:pPr marL="0" indent="0" algn="ctr">
              <a:buNone/>
            </a:pPr>
            <a:endParaRPr lang="en-US" sz="2300" dirty="0">
              <a:latin typeface="Georgia" panose="02040502050405020303" pitchFamily="18" charset="0"/>
            </a:endParaRPr>
          </a:p>
          <a:p>
            <a:pPr marL="216000" indent="-216000"/>
            <a:r>
              <a:rPr lang="en-US" sz="2300" dirty="0">
                <a:latin typeface="Georgia" panose="02040502050405020303" pitchFamily="18" charset="0"/>
              </a:rPr>
              <a:t>Heavy Equipment Operator </a:t>
            </a:r>
          </a:p>
          <a:p>
            <a:pPr marL="216000" indent="-216000"/>
            <a:r>
              <a:rPr lang="en-US" sz="2300" dirty="0">
                <a:latin typeface="Georgia" panose="02040502050405020303" pitchFamily="18" charset="0"/>
              </a:rPr>
              <a:t>Cement Masonry</a:t>
            </a:r>
          </a:p>
          <a:p>
            <a:pPr marL="216000" indent="-216000"/>
            <a:r>
              <a:rPr lang="en-US" sz="2300" dirty="0">
                <a:latin typeface="Georgia" panose="02040502050405020303" pitchFamily="18" charset="0"/>
              </a:rPr>
              <a:t>Welding</a:t>
            </a:r>
          </a:p>
          <a:p>
            <a:pPr marL="216000" indent="-216000"/>
            <a:r>
              <a:rPr lang="en-US" sz="2300" dirty="0">
                <a:latin typeface="Georgia" panose="02040502050405020303" pitchFamily="18" charset="0"/>
              </a:rPr>
              <a:t>Ironwork</a:t>
            </a:r>
          </a:p>
          <a:p>
            <a:pPr marL="216000" indent="-216000"/>
            <a:r>
              <a:rPr lang="en-US" sz="2300" dirty="0">
                <a:latin typeface="Georgia" panose="02040502050405020303" pitchFamily="18" charset="0"/>
              </a:rPr>
              <a:t>Earn a free CDL</a:t>
            </a:r>
          </a:p>
          <a:p>
            <a:pPr marL="0" indent="0">
              <a:buNone/>
            </a:pPr>
            <a:endParaRPr lang="en-US" sz="1600" dirty="0"/>
          </a:p>
          <a:p>
            <a:pPr marL="0" indent="0">
              <a:buNone/>
            </a:pPr>
            <a:endParaRPr lang="en-US" sz="1600" dirty="0"/>
          </a:p>
        </p:txBody>
      </p:sp>
      <p:sp>
        <p:nvSpPr>
          <p:cNvPr id="5" name="Slide Number Placeholder 4">
            <a:extLst>
              <a:ext uri="{FF2B5EF4-FFF2-40B4-BE49-F238E27FC236}">
                <a16:creationId xmlns:a16="http://schemas.microsoft.com/office/drawing/2014/main" id="{356A56D1-9BF1-4F99-93F1-B4EF92D8D45A}"/>
              </a:ext>
            </a:extLst>
          </p:cNvPr>
          <p:cNvSpPr>
            <a:spLocks noGrp="1"/>
          </p:cNvSpPr>
          <p:nvPr>
            <p:ph type="sldNum" sz="quarter" idx="12"/>
          </p:nvPr>
        </p:nvSpPr>
        <p:spPr>
          <a:xfrm>
            <a:off x="10795362" y="6423914"/>
            <a:ext cx="1052510" cy="365125"/>
          </a:xfrm>
        </p:spPr>
        <p:txBody>
          <a:bodyPr vert="horz" lIns="91440" tIns="45720" rIns="91440" bIns="45720" rtlCol="0" anchor="ctr">
            <a:normAutofit/>
          </a:bodyPr>
          <a:lstStyle/>
          <a:p>
            <a:pPr defTabSz="457200">
              <a:spcAft>
                <a:spcPts val="600"/>
              </a:spcAft>
            </a:pPr>
            <a:fld id="{3A98EE3D-8CD1-4C3F-BD1C-C98C9596463C}" type="slidenum">
              <a:rPr lang="en-US">
                <a:solidFill>
                  <a:srgbClr val="FFFFFF"/>
                </a:solidFill>
              </a:rPr>
              <a:pPr defTabSz="457200">
                <a:spcAft>
                  <a:spcPts val="600"/>
                </a:spcAft>
              </a:pPr>
              <a:t>3</a:t>
            </a:fld>
            <a:endParaRPr lang="en-US" dirty="0">
              <a:solidFill>
                <a:srgbClr val="FFFFFF"/>
              </a:solidFill>
            </a:endParaRPr>
          </a:p>
        </p:txBody>
      </p:sp>
      <p:pic>
        <p:nvPicPr>
          <p:cNvPr id="7" name="Picture 6">
            <a:extLst>
              <a:ext uri="{FF2B5EF4-FFF2-40B4-BE49-F238E27FC236}">
                <a16:creationId xmlns:a16="http://schemas.microsoft.com/office/drawing/2014/main" id="{AEAB88CC-2A67-4BD8-9323-5ED268B0BBD1}"/>
              </a:ext>
            </a:extLst>
          </p:cNvPr>
          <p:cNvPicPr>
            <a:picLocks noChangeAspect="1"/>
          </p:cNvPicPr>
          <p:nvPr/>
        </p:nvPicPr>
        <p:blipFill>
          <a:blip r:embed="rId3"/>
          <a:stretch>
            <a:fillRect/>
          </a:stretch>
        </p:blipFill>
        <p:spPr>
          <a:xfrm>
            <a:off x="6018572" y="155448"/>
            <a:ext cx="5829300" cy="6633591"/>
          </a:xfrm>
          <a:prstGeom prst="rect">
            <a:avLst/>
          </a:prstGeom>
        </p:spPr>
      </p:pic>
    </p:spTree>
    <p:extLst>
      <p:ext uri="{BB962C8B-B14F-4D97-AF65-F5344CB8AC3E}">
        <p14:creationId xmlns:p14="http://schemas.microsoft.com/office/powerpoint/2010/main" val="17898733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0" advTm="8000">
        <p:split orient="vert"/>
      </p:transition>
    </mc:Choice>
    <mc:Fallback xmlns="">
      <p:transition spd="slow" advTm="8000">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5A4A71-BF4C-4D5C-BFC7-87532A78DCB1}"/>
              </a:ext>
            </a:extLst>
          </p:cNvPr>
          <p:cNvSpPr>
            <a:spLocks noGrp="1"/>
          </p:cNvSpPr>
          <p:nvPr>
            <p:ph type="title"/>
          </p:nvPr>
        </p:nvSpPr>
        <p:spPr>
          <a:xfrm>
            <a:off x="358529" y="457200"/>
            <a:ext cx="3781734" cy="996696"/>
          </a:xfrm>
        </p:spPr>
        <p:txBody>
          <a:bodyPr>
            <a:normAutofit fontScale="90000"/>
          </a:bodyPr>
          <a:lstStyle/>
          <a:p>
            <a:pPr algn="ctr"/>
            <a:r>
              <a:rPr lang="en-US" dirty="0"/>
              <a:t>Let’s meet the female tero clients:</a:t>
            </a:r>
          </a:p>
        </p:txBody>
      </p:sp>
      <p:sp>
        <p:nvSpPr>
          <p:cNvPr id="6" name="Slide Number Placeholder 5">
            <a:extLst>
              <a:ext uri="{FF2B5EF4-FFF2-40B4-BE49-F238E27FC236}">
                <a16:creationId xmlns:a16="http://schemas.microsoft.com/office/drawing/2014/main" id="{FA73604A-7E08-4A9B-A7E1-F008615923E8}"/>
              </a:ext>
            </a:extLst>
          </p:cNvPr>
          <p:cNvSpPr>
            <a:spLocks noGrp="1"/>
          </p:cNvSpPr>
          <p:nvPr>
            <p:ph type="sldNum" sz="quarter" idx="12"/>
          </p:nvPr>
        </p:nvSpPr>
        <p:spPr/>
        <p:txBody>
          <a:bodyPr/>
          <a:lstStyle/>
          <a:p>
            <a:fld id="{F603CDE5-C1D8-4EDD-870F-A498BAFA520F}" type="slidenum">
              <a:rPr lang="en-US" smtClean="0"/>
              <a:t>4</a:t>
            </a:fld>
            <a:endParaRPr lang="en-US" dirty="0"/>
          </a:p>
        </p:txBody>
      </p:sp>
      <p:sp>
        <p:nvSpPr>
          <p:cNvPr id="7" name="Footer Placeholder 6">
            <a:extLst>
              <a:ext uri="{FF2B5EF4-FFF2-40B4-BE49-F238E27FC236}">
                <a16:creationId xmlns:a16="http://schemas.microsoft.com/office/drawing/2014/main" id="{F5A9782B-C5C4-48DA-AA51-2AF88DEF26B7}"/>
              </a:ext>
            </a:extLst>
          </p:cNvPr>
          <p:cNvSpPr>
            <a:spLocks noGrp="1"/>
          </p:cNvSpPr>
          <p:nvPr>
            <p:ph type="ftr" sz="quarter" idx="11"/>
          </p:nvPr>
        </p:nvSpPr>
        <p:spPr>
          <a:xfrm>
            <a:off x="358529" y="5660136"/>
            <a:ext cx="11489344" cy="1128903"/>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l"/>
            <a:r>
              <a:rPr lang="en-US" dirty="0">
                <a:solidFill>
                  <a:schemeClr val="tx1"/>
                </a:solidFill>
              </a:rPr>
              <a:t>Cyra Cunningham-Nez Perce Tribe                                                             LaToya Sisto-Nez Perce Tribe                                                                                 Kelsey Moffett-Nez Perce                                                                                                                               </a:t>
            </a:r>
          </a:p>
        </p:txBody>
      </p:sp>
      <p:pic>
        <p:nvPicPr>
          <p:cNvPr id="11" name="Picture Placeholder 10">
            <a:extLst>
              <a:ext uri="{FF2B5EF4-FFF2-40B4-BE49-F238E27FC236}">
                <a16:creationId xmlns:a16="http://schemas.microsoft.com/office/drawing/2014/main" id="{85AFBC9D-F4C4-44E4-A4BE-1A63E9A6494D}"/>
              </a:ext>
            </a:extLst>
          </p:cNvPr>
          <p:cNvPicPr>
            <a:picLocks noGrp="1" noChangeAspect="1"/>
          </p:cNvPicPr>
          <p:nvPr>
            <p:ph type="pic" idx="1"/>
          </p:nvPr>
        </p:nvPicPr>
        <p:blipFill>
          <a:blip r:embed="rId3"/>
          <a:srcRect t="6368" b="6368"/>
          <a:stretch>
            <a:fillRect/>
          </a:stretch>
        </p:blipFill>
        <p:spPr>
          <a:xfrm>
            <a:off x="457650" y="1524326"/>
            <a:ext cx="2742750" cy="4258670"/>
          </a:xfrm>
          <a:prstGeom prst="rect">
            <a:avLst/>
          </a:prstGeom>
          <a:ln>
            <a:noFill/>
          </a:ln>
          <a:effectLst>
            <a:softEdge rad="112500"/>
          </a:effectLst>
        </p:spPr>
      </p:pic>
      <p:pic>
        <p:nvPicPr>
          <p:cNvPr id="18" name="Picture 17">
            <a:extLst>
              <a:ext uri="{FF2B5EF4-FFF2-40B4-BE49-F238E27FC236}">
                <a16:creationId xmlns:a16="http://schemas.microsoft.com/office/drawing/2014/main" id="{107F7CE4-A6FE-49CF-BED2-3853807D13D2}"/>
              </a:ext>
            </a:extLst>
          </p:cNvPr>
          <p:cNvPicPr>
            <a:picLocks noChangeAspect="1"/>
          </p:cNvPicPr>
          <p:nvPr/>
        </p:nvPicPr>
        <p:blipFill rotWithShape="1">
          <a:blip r:embed="rId4"/>
          <a:srcRect l="4007" r="62297" b="8017"/>
          <a:stretch/>
        </p:blipFill>
        <p:spPr>
          <a:xfrm>
            <a:off x="4030535" y="1092368"/>
            <a:ext cx="2871427" cy="4816244"/>
          </a:xfrm>
          <a:prstGeom prst="rect">
            <a:avLst/>
          </a:prstGeom>
          <a:ln>
            <a:noFill/>
          </a:ln>
          <a:effectLst>
            <a:softEdge rad="112500"/>
          </a:effectLst>
        </p:spPr>
      </p:pic>
      <p:sp>
        <p:nvSpPr>
          <p:cNvPr id="2" name="Star: 5 Points 1">
            <a:extLst>
              <a:ext uri="{FF2B5EF4-FFF2-40B4-BE49-F238E27FC236}">
                <a16:creationId xmlns:a16="http://schemas.microsoft.com/office/drawing/2014/main" id="{FCE0542A-6AF6-4B8A-BF90-EDDA17647BB1}"/>
              </a:ext>
            </a:extLst>
          </p:cNvPr>
          <p:cNvSpPr/>
          <p:nvPr/>
        </p:nvSpPr>
        <p:spPr>
          <a:xfrm>
            <a:off x="7732097" y="1755648"/>
            <a:ext cx="2957239" cy="2848356"/>
          </a:xfrm>
          <a:prstGeom prst="star5">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5652234"/>
      </p:ext>
    </p:extLst>
  </p:cSld>
  <p:clrMapOvr>
    <a:masterClrMapping/>
  </p:clrMapOvr>
  <mc:AlternateContent xmlns:mc="http://schemas.openxmlformats.org/markup-compatibility/2006" xmlns:p14="http://schemas.microsoft.com/office/powerpoint/2010/main">
    <mc:Choice Requires="p14">
      <p:transition spd="slow" p14:dur="8000" advTm="8000">
        <p:split orient="vert"/>
      </p:transition>
    </mc:Choice>
    <mc:Fallback xmlns="">
      <p:transition spd="slow" advTm="8000">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019A2A-640A-4285-BA5E-7A47E95D04EC}"/>
              </a:ext>
            </a:extLst>
          </p:cNvPr>
          <p:cNvSpPr>
            <a:spLocks noGrp="1"/>
          </p:cNvSpPr>
          <p:nvPr>
            <p:ph type="title"/>
          </p:nvPr>
        </p:nvSpPr>
        <p:spPr>
          <a:xfrm>
            <a:off x="366407" y="457200"/>
            <a:ext cx="3778050" cy="1152144"/>
          </a:xfrm>
        </p:spPr>
        <p:txBody>
          <a:bodyPr/>
          <a:lstStyle/>
          <a:p>
            <a:pPr algn="ctr"/>
            <a:r>
              <a:rPr lang="en-US" dirty="0">
                <a:solidFill>
                  <a:schemeClr val="tx1"/>
                </a:solidFill>
              </a:rPr>
              <a:t>Lets meet the male tero clients:</a:t>
            </a:r>
          </a:p>
        </p:txBody>
      </p:sp>
      <p:sp>
        <p:nvSpPr>
          <p:cNvPr id="5" name="Footer Placeholder 4">
            <a:extLst>
              <a:ext uri="{FF2B5EF4-FFF2-40B4-BE49-F238E27FC236}">
                <a16:creationId xmlns:a16="http://schemas.microsoft.com/office/drawing/2014/main" id="{8DD3FEC5-159E-43A5-9588-54A48A0C2BCE}"/>
              </a:ext>
            </a:extLst>
          </p:cNvPr>
          <p:cNvSpPr>
            <a:spLocks noGrp="1"/>
          </p:cNvSpPr>
          <p:nvPr>
            <p:ph type="ftr" sz="quarter" idx="11"/>
          </p:nvPr>
        </p:nvSpPr>
        <p:spPr>
          <a:xfrm>
            <a:off x="118872" y="5636896"/>
            <a:ext cx="11338560" cy="1152143"/>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r>
              <a:rPr lang="en-US" dirty="0">
                <a:solidFill>
                  <a:schemeClr val="tx1"/>
                </a:solidFill>
                <a:latin typeface="Arial Black" panose="020B0A04020102020204" pitchFamily="34" charset="0"/>
              </a:rPr>
              <a:t>James Lawrence III-Lummi nation           Santee Penney-Nez Perce                                  Veszono George-Nez Perce                     Marcelle Bourgeau-turtle </a:t>
            </a:r>
          </a:p>
          <a:p>
            <a:r>
              <a:rPr lang="en-US" dirty="0">
                <a:solidFill>
                  <a:schemeClr val="tx1"/>
                </a:solidFill>
                <a:latin typeface="Arial Black" panose="020B0A04020102020204" pitchFamily="34" charset="0"/>
              </a:rPr>
              <a:t>                                                                         Noah Munoz-Pascua tribe                                                                                                                     mountain band</a:t>
            </a:r>
          </a:p>
        </p:txBody>
      </p:sp>
      <p:sp>
        <p:nvSpPr>
          <p:cNvPr id="6" name="Slide Number Placeholder 5">
            <a:extLst>
              <a:ext uri="{FF2B5EF4-FFF2-40B4-BE49-F238E27FC236}">
                <a16:creationId xmlns:a16="http://schemas.microsoft.com/office/drawing/2014/main" id="{F2CF6BB9-EEA3-41F4-8032-BEDB0257613C}"/>
              </a:ext>
            </a:extLst>
          </p:cNvPr>
          <p:cNvSpPr>
            <a:spLocks noGrp="1"/>
          </p:cNvSpPr>
          <p:nvPr>
            <p:ph type="sldNum" sz="quarter" idx="12"/>
          </p:nvPr>
        </p:nvSpPr>
        <p:spPr>
          <a:xfrm>
            <a:off x="10795363" y="6423914"/>
            <a:ext cx="1052510" cy="365125"/>
          </a:xfrm>
        </p:spPr>
        <p:txBody>
          <a:bodyPr/>
          <a:lstStyle/>
          <a:p>
            <a:fld id="{3A98EE3D-8CD1-4C3F-BD1C-C98C9596463C}" type="slidenum">
              <a:rPr lang="en-US" smtClean="0"/>
              <a:pPr/>
              <a:t>5</a:t>
            </a:fld>
            <a:endParaRPr lang="en-US" dirty="0"/>
          </a:p>
        </p:txBody>
      </p:sp>
      <p:pic>
        <p:nvPicPr>
          <p:cNvPr id="10" name="Content Placeholder 9">
            <a:extLst>
              <a:ext uri="{FF2B5EF4-FFF2-40B4-BE49-F238E27FC236}">
                <a16:creationId xmlns:a16="http://schemas.microsoft.com/office/drawing/2014/main" id="{90535102-631E-4B90-A0AD-5C6B2F59BB1A}"/>
              </a:ext>
            </a:extLst>
          </p:cNvPr>
          <p:cNvPicPr>
            <a:picLocks noGrp="1" noChangeAspect="1"/>
          </p:cNvPicPr>
          <p:nvPr>
            <p:ph sz="quarter" idx="14"/>
          </p:nvPr>
        </p:nvPicPr>
        <p:blipFill>
          <a:blip r:embed="rId3"/>
          <a:stretch>
            <a:fillRect/>
          </a:stretch>
        </p:blipFill>
        <p:spPr>
          <a:xfrm>
            <a:off x="272413" y="1573784"/>
            <a:ext cx="1967867" cy="3498431"/>
          </a:xfrm>
        </p:spPr>
      </p:pic>
      <p:pic>
        <p:nvPicPr>
          <p:cNvPr id="17" name="Picture Placeholder 16">
            <a:extLst>
              <a:ext uri="{FF2B5EF4-FFF2-40B4-BE49-F238E27FC236}">
                <a16:creationId xmlns:a16="http://schemas.microsoft.com/office/drawing/2014/main" id="{66407FFD-C4D7-4EAB-A2F3-6B1372C401EC}"/>
              </a:ext>
            </a:extLst>
          </p:cNvPr>
          <p:cNvPicPr>
            <a:picLocks noGrp="1" noChangeAspect="1"/>
          </p:cNvPicPr>
          <p:nvPr>
            <p:ph type="pic" idx="13"/>
          </p:nvPr>
        </p:nvPicPr>
        <p:blipFill>
          <a:blip r:embed="rId4"/>
          <a:srcRect l="7059" r="7059"/>
          <a:stretch>
            <a:fillRect/>
          </a:stretch>
        </p:blipFill>
        <p:spPr>
          <a:xfrm>
            <a:off x="5985613" y="1609344"/>
            <a:ext cx="2253781" cy="3499447"/>
          </a:xfrm>
        </p:spPr>
      </p:pic>
      <p:pic>
        <p:nvPicPr>
          <p:cNvPr id="13" name="Picture Placeholder 12">
            <a:extLst>
              <a:ext uri="{FF2B5EF4-FFF2-40B4-BE49-F238E27FC236}">
                <a16:creationId xmlns:a16="http://schemas.microsoft.com/office/drawing/2014/main" id="{E1753A3D-514F-4E20-965A-F800D4CD7084}"/>
              </a:ext>
            </a:extLst>
          </p:cNvPr>
          <p:cNvPicPr>
            <a:picLocks noGrp="1" noChangeAspect="1"/>
          </p:cNvPicPr>
          <p:nvPr>
            <p:ph type="pic" idx="1"/>
          </p:nvPr>
        </p:nvPicPr>
        <p:blipFill>
          <a:blip r:embed="rId5"/>
          <a:srcRect l="5472" r="5472"/>
          <a:stretch>
            <a:fillRect/>
          </a:stretch>
        </p:blipFill>
        <p:spPr>
          <a:xfrm>
            <a:off x="2939622" y="1573785"/>
            <a:ext cx="2407153" cy="3548780"/>
          </a:xfrm>
        </p:spPr>
      </p:pic>
      <p:pic>
        <p:nvPicPr>
          <p:cNvPr id="19" name="Picture 18">
            <a:extLst>
              <a:ext uri="{FF2B5EF4-FFF2-40B4-BE49-F238E27FC236}">
                <a16:creationId xmlns:a16="http://schemas.microsoft.com/office/drawing/2014/main" id="{89CF714E-1D07-444C-94B6-CE2F4940DA69}"/>
              </a:ext>
            </a:extLst>
          </p:cNvPr>
          <p:cNvPicPr>
            <a:picLocks noChangeAspect="1"/>
          </p:cNvPicPr>
          <p:nvPr/>
        </p:nvPicPr>
        <p:blipFill rotWithShape="1">
          <a:blip r:embed="rId6"/>
          <a:srcRect l="67829" t="30521" r="6415" b="14384"/>
          <a:stretch/>
        </p:blipFill>
        <p:spPr>
          <a:xfrm>
            <a:off x="8976678" y="1557971"/>
            <a:ext cx="2253781" cy="35142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02411213"/>
      </p:ext>
    </p:extLst>
  </p:cSld>
  <p:clrMapOvr>
    <a:masterClrMapping/>
  </p:clrMapOvr>
  <mc:AlternateContent xmlns:mc="http://schemas.openxmlformats.org/markup-compatibility/2006" xmlns:p14="http://schemas.microsoft.com/office/powerpoint/2010/main">
    <mc:Choice Requires="p14">
      <p:transition spd="slow" p14:dur="8000" advTm="8000">
        <p:split orient="vert"/>
      </p:transition>
    </mc:Choice>
    <mc:Fallback xmlns="">
      <p:transition spd="slow" advTm="8000">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019A2A-640A-4285-BA5E-7A47E95D04EC}"/>
              </a:ext>
            </a:extLst>
          </p:cNvPr>
          <p:cNvSpPr>
            <a:spLocks noGrp="1"/>
          </p:cNvSpPr>
          <p:nvPr>
            <p:ph type="title"/>
          </p:nvPr>
        </p:nvSpPr>
        <p:spPr/>
        <p:txBody>
          <a:bodyPr>
            <a:noAutofit/>
          </a:bodyPr>
          <a:lstStyle/>
          <a:p>
            <a:pPr algn="ctr"/>
            <a:r>
              <a:rPr lang="en-US" sz="2000" u="sng" dirty="0">
                <a:solidFill>
                  <a:srgbClr val="FF0000"/>
                </a:solidFill>
                <a:latin typeface="Georgia" panose="02040502050405020303" pitchFamily="18" charset="0"/>
              </a:rPr>
              <a:t>Week one</a:t>
            </a:r>
            <a:br>
              <a:rPr lang="en-US" sz="2000" dirty="0">
                <a:solidFill>
                  <a:srgbClr val="FF0000"/>
                </a:solidFill>
                <a:latin typeface="Georgia" panose="02040502050405020303" pitchFamily="18" charset="0"/>
              </a:rPr>
            </a:br>
            <a:r>
              <a:rPr lang="en-US" sz="2000" dirty="0">
                <a:solidFill>
                  <a:schemeClr val="tx1"/>
                </a:solidFill>
                <a:latin typeface="Georgia" panose="02040502050405020303" pitchFamily="18" charset="0"/>
              </a:rPr>
              <a:t>OSHA 10 &amp; Construction math &amp; blueprint reading</a:t>
            </a:r>
          </a:p>
        </p:txBody>
      </p:sp>
      <p:sp>
        <p:nvSpPr>
          <p:cNvPr id="6" name="Slide Number Placeholder 5">
            <a:extLst>
              <a:ext uri="{FF2B5EF4-FFF2-40B4-BE49-F238E27FC236}">
                <a16:creationId xmlns:a16="http://schemas.microsoft.com/office/drawing/2014/main" id="{F2CF6BB9-EEA3-41F4-8032-BEDB0257613C}"/>
              </a:ext>
            </a:extLst>
          </p:cNvPr>
          <p:cNvSpPr>
            <a:spLocks noGrp="1"/>
          </p:cNvSpPr>
          <p:nvPr>
            <p:ph type="sldNum" sz="quarter" idx="12"/>
          </p:nvPr>
        </p:nvSpPr>
        <p:spPr/>
        <p:txBody>
          <a:bodyPr/>
          <a:lstStyle/>
          <a:p>
            <a:fld id="{3A98EE3D-8CD1-4C3F-BD1C-C98C9596463C}" type="slidenum">
              <a:rPr lang="en-US" smtClean="0"/>
              <a:pPr/>
              <a:t>6</a:t>
            </a:fld>
            <a:endParaRPr lang="en-US" dirty="0"/>
          </a:p>
        </p:txBody>
      </p:sp>
      <p:sp>
        <p:nvSpPr>
          <p:cNvPr id="4" name="Text Placeholder 3">
            <a:extLst>
              <a:ext uri="{FF2B5EF4-FFF2-40B4-BE49-F238E27FC236}">
                <a16:creationId xmlns:a16="http://schemas.microsoft.com/office/drawing/2014/main" id="{FBA1D6E0-6A9C-4ADB-984E-B54DD59C6DF0}"/>
              </a:ext>
            </a:extLst>
          </p:cNvPr>
          <p:cNvSpPr>
            <a:spLocks noGrp="1"/>
          </p:cNvSpPr>
          <p:nvPr>
            <p:ph sz="quarter" idx="14"/>
          </p:nvPr>
        </p:nvSpPr>
        <p:spPr>
          <a:xfrm>
            <a:off x="8355530" y="1895975"/>
            <a:ext cx="3394511" cy="3924000"/>
          </a:xfrm>
        </p:spPr>
        <p:txBody>
          <a:bodyPr/>
          <a:lstStyle/>
          <a:p>
            <a:pPr marL="216000" indent="-216000">
              <a:buFont typeface="Wingdings" panose="05000000000000000000" pitchFamily="2" charset="2"/>
              <a:buChar char="§"/>
            </a:pPr>
            <a:r>
              <a:rPr lang="en-US" dirty="0"/>
              <a:t>The students had to go through ten hours of OSHA 10 training and take a test to earn their card.</a:t>
            </a:r>
          </a:p>
          <a:p>
            <a:pPr marL="216000" indent="-216000">
              <a:buFont typeface="Wingdings" panose="05000000000000000000" pitchFamily="2" charset="2"/>
              <a:buChar char="§"/>
            </a:pPr>
            <a:r>
              <a:rPr lang="en-US" dirty="0"/>
              <a:t>All the students had to sit through a whole day of Construction Math and learn the basics.</a:t>
            </a:r>
          </a:p>
          <a:p>
            <a:pPr marL="216000" indent="-216000">
              <a:buFont typeface="Wingdings" panose="05000000000000000000" pitchFamily="2" charset="2"/>
              <a:buChar char="§"/>
            </a:pPr>
            <a:r>
              <a:rPr lang="en-US" dirty="0"/>
              <a:t>They also had to learn how to read Construction Blueprints with the BTI instructors.</a:t>
            </a:r>
          </a:p>
          <a:p>
            <a:pPr marL="216000" indent="-216000">
              <a:buFont typeface="Wingdings" panose="05000000000000000000" pitchFamily="2" charset="2"/>
              <a:buChar char="§"/>
            </a:pPr>
            <a:endParaRPr lang="en-US" dirty="0"/>
          </a:p>
        </p:txBody>
      </p:sp>
      <p:sp>
        <p:nvSpPr>
          <p:cNvPr id="5" name="Footer Placeholder 4">
            <a:extLst>
              <a:ext uri="{FF2B5EF4-FFF2-40B4-BE49-F238E27FC236}">
                <a16:creationId xmlns:a16="http://schemas.microsoft.com/office/drawing/2014/main" id="{8DD3FEC5-159E-43A5-9588-54A48A0C2BCE}"/>
              </a:ext>
            </a:extLst>
          </p:cNvPr>
          <p:cNvSpPr>
            <a:spLocks noGrp="1"/>
          </p:cNvSpPr>
          <p:nvPr>
            <p:ph type="ftr" sz="quarter" idx="11"/>
          </p:nvPr>
        </p:nvSpPr>
        <p:spPr/>
        <p:txBody>
          <a:bodyPr/>
          <a:lstStyle/>
          <a:p>
            <a:r>
              <a:rPr lang="en-US" dirty="0"/>
              <a:t>Teach a Course</a:t>
            </a:r>
          </a:p>
        </p:txBody>
      </p:sp>
      <p:pic>
        <p:nvPicPr>
          <p:cNvPr id="11" name="Picture Placeholder 10">
            <a:extLst>
              <a:ext uri="{FF2B5EF4-FFF2-40B4-BE49-F238E27FC236}">
                <a16:creationId xmlns:a16="http://schemas.microsoft.com/office/drawing/2014/main" id="{424CAB07-ABF8-49B1-ADA5-2307B53A1284}"/>
              </a:ext>
            </a:extLst>
          </p:cNvPr>
          <p:cNvPicPr>
            <a:picLocks noGrp="1" noChangeAspect="1"/>
          </p:cNvPicPr>
          <p:nvPr>
            <p:ph type="pic" idx="13"/>
          </p:nvPr>
        </p:nvPicPr>
        <p:blipFill rotWithShape="1">
          <a:blip r:embed="rId3"/>
          <a:srcRect l="-846" t="27404" r="26376" b="6351"/>
          <a:stretch/>
        </p:blipFill>
        <p:spPr>
          <a:xfrm>
            <a:off x="441959" y="2884677"/>
            <a:ext cx="7223760" cy="3808731"/>
          </a:xfrm>
          <a:prstGeom prst="rect">
            <a:avLst/>
          </a:prstGeom>
        </p:spPr>
      </p:pic>
      <p:pic>
        <p:nvPicPr>
          <p:cNvPr id="16" name="Picture 15">
            <a:extLst>
              <a:ext uri="{FF2B5EF4-FFF2-40B4-BE49-F238E27FC236}">
                <a16:creationId xmlns:a16="http://schemas.microsoft.com/office/drawing/2014/main" id="{594DFABC-0E1E-475D-8419-6E32E8BADCBC}"/>
              </a:ext>
            </a:extLst>
          </p:cNvPr>
          <p:cNvPicPr>
            <a:picLocks noChangeAspect="1"/>
          </p:cNvPicPr>
          <p:nvPr/>
        </p:nvPicPr>
        <p:blipFill>
          <a:blip r:embed="rId4"/>
          <a:stretch>
            <a:fillRect/>
          </a:stretch>
        </p:blipFill>
        <p:spPr>
          <a:xfrm>
            <a:off x="4393644" y="313680"/>
            <a:ext cx="3573831" cy="2371441"/>
          </a:xfrm>
          <a:prstGeom prst="rect">
            <a:avLst/>
          </a:prstGeom>
        </p:spPr>
      </p:pic>
      <p:pic>
        <p:nvPicPr>
          <p:cNvPr id="17" name="Picture 16">
            <a:extLst>
              <a:ext uri="{FF2B5EF4-FFF2-40B4-BE49-F238E27FC236}">
                <a16:creationId xmlns:a16="http://schemas.microsoft.com/office/drawing/2014/main" id="{B2159177-50CD-4750-9E60-72A27B97E9E1}"/>
              </a:ext>
            </a:extLst>
          </p:cNvPr>
          <p:cNvPicPr>
            <a:picLocks noChangeAspect="1"/>
          </p:cNvPicPr>
          <p:nvPr/>
        </p:nvPicPr>
        <p:blipFill>
          <a:blip r:embed="rId5"/>
          <a:stretch>
            <a:fillRect/>
          </a:stretch>
        </p:blipFill>
        <p:spPr>
          <a:xfrm>
            <a:off x="441958" y="313680"/>
            <a:ext cx="3782569" cy="2412835"/>
          </a:xfrm>
          <a:prstGeom prst="rect">
            <a:avLst/>
          </a:prstGeom>
        </p:spPr>
      </p:pic>
    </p:spTree>
    <p:extLst>
      <p:ext uri="{BB962C8B-B14F-4D97-AF65-F5344CB8AC3E}">
        <p14:creationId xmlns:p14="http://schemas.microsoft.com/office/powerpoint/2010/main" val="1339243674"/>
      </p:ext>
    </p:extLst>
  </p:cSld>
  <p:clrMapOvr>
    <a:masterClrMapping/>
  </p:clrMapOvr>
  <mc:AlternateContent xmlns:mc="http://schemas.openxmlformats.org/markup-compatibility/2006" xmlns:p14="http://schemas.microsoft.com/office/powerpoint/2010/main">
    <mc:Choice Requires="p14">
      <p:transition spd="slow" p14:dur="8000" advTm="8000">
        <p:split orient="vert"/>
      </p:transition>
    </mc:Choice>
    <mc:Fallback xmlns="">
      <p:transition spd="slow" advTm="8000">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EDDB1DA-AD73-4E32-B7D5-0BD10081893B}"/>
              </a:ext>
            </a:extLst>
          </p:cNvPr>
          <p:cNvSpPr>
            <a:spLocks noGrp="1"/>
          </p:cNvSpPr>
          <p:nvPr>
            <p:ph type="ftr" sz="quarter" idx="11"/>
          </p:nvPr>
        </p:nvSpPr>
        <p:spPr>
          <a:xfrm>
            <a:off x="424391" y="6446838"/>
            <a:ext cx="6818262" cy="365125"/>
          </a:xfrm>
        </p:spPr>
        <p:txBody>
          <a:bodyPr/>
          <a:lstStyle/>
          <a:p>
            <a:r>
              <a:rPr lang="en-US" dirty="0"/>
              <a:t>Teach a Course</a:t>
            </a:r>
          </a:p>
        </p:txBody>
      </p:sp>
      <p:sp>
        <p:nvSpPr>
          <p:cNvPr id="4" name="Slide Number Placeholder 3">
            <a:extLst>
              <a:ext uri="{FF2B5EF4-FFF2-40B4-BE49-F238E27FC236}">
                <a16:creationId xmlns:a16="http://schemas.microsoft.com/office/drawing/2014/main" id="{36B7E12A-8BF8-4D3D-842F-D070248D1B08}"/>
              </a:ext>
            </a:extLst>
          </p:cNvPr>
          <p:cNvSpPr>
            <a:spLocks noGrp="1"/>
          </p:cNvSpPr>
          <p:nvPr>
            <p:ph type="sldNum" sz="quarter" idx="12"/>
          </p:nvPr>
        </p:nvSpPr>
        <p:spPr>
          <a:xfrm>
            <a:off x="10930596" y="6446838"/>
            <a:ext cx="617912" cy="365125"/>
          </a:xfrm>
        </p:spPr>
        <p:txBody>
          <a:bodyPr/>
          <a:lstStyle/>
          <a:p>
            <a:fld id="{3A98EE3D-8CD1-4C3F-BD1C-C98C9596463C}" type="slidenum">
              <a:rPr lang="en-US" smtClean="0"/>
              <a:t>7</a:t>
            </a:fld>
            <a:endParaRPr lang="en-US" dirty="0"/>
          </a:p>
        </p:txBody>
      </p:sp>
      <p:sp>
        <p:nvSpPr>
          <p:cNvPr id="5" name="Title 4">
            <a:extLst>
              <a:ext uri="{FF2B5EF4-FFF2-40B4-BE49-F238E27FC236}">
                <a16:creationId xmlns:a16="http://schemas.microsoft.com/office/drawing/2014/main" id="{9C3D8B0C-EFCA-45C3-A92A-E9B17B93DAF7}"/>
              </a:ext>
            </a:extLst>
          </p:cNvPr>
          <p:cNvSpPr>
            <a:spLocks noGrp="1"/>
          </p:cNvSpPr>
          <p:nvPr>
            <p:ph type="title"/>
          </p:nvPr>
        </p:nvSpPr>
        <p:spPr>
          <a:xfrm>
            <a:off x="7955459" y="495297"/>
            <a:ext cx="3392382" cy="1675219"/>
          </a:xfrm>
        </p:spPr>
        <p:txBody>
          <a:bodyPr>
            <a:normAutofit/>
          </a:bodyPr>
          <a:lstStyle/>
          <a:p>
            <a:pPr algn="ctr"/>
            <a:r>
              <a:rPr lang="en-US" u="sng" dirty="0">
                <a:solidFill>
                  <a:srgbClr val="FF0000"/>
                </a:solidFill>
              </a:rPr>
              <a:t>Week one</a:t>
            </a:r>
            <a:br>
              <a:rPr lang="en-US" dirty="0"/>
            </a:br>
            <a:r>
              <a:rPr lang="en-US" sz="2200" dirty="0">
                <a:solidFill>
                  <a:schemeClr val="tx1"/>
                </a:solidFill>
              </a:rPr>
              <a:t>Blackfoot rest area</a:t>
            </a:r>
            <a:br>
              <a:rPr lang="en-US" dirty="0">
                <a:solidFill>
                  <a:schemeClr val="tx1"/>
                </a:solidFill>
              </a:rPr>
            </a:br>
            <a:r>
              <a:rPr lang="en-US" sz="2000" dirty="0">
                <a:solidFill>
                  <a:schemeClr val="tx1"/>
                </a:solidFill>
              </a:rPr>
              <a:t>cement masonry</a:t>
            </a:r>
            <a:endParaRPr lang="ru-RU" dirty="0">
              <a:solidFill>
                <a:schemeClr val="tx1"/>
              </a:solidFill>
            </a:endParaRPr>
          </a:p>
        </p:txBody>
      </p:sp>
      <p:sp>
        <p:nvSpPr>
          <p:cNvPr id="6" name="Content Placeholder 5">
            <a:extLst>
              <a:ext uri="{FF2B5EF4-FFF2-40B4-BE49-F238E27FC236}">
                <a16:creationId xmlns:a16="http://schemas.microsoft.com/office/drawing/2014/main" id="{1E9EACF6-E8C5-485F-B9F8-6F314C3308D6}"/>
              </a:ext>
            </a:extLst>
          </p:cNvPr>
          <p:cNvSpPr>
            <a:spLocks noGrp="1"/>
          </p:cNvSpPr>
          <p:nvPr>
            <p:ph sz="quarter" idx="14"/>
          </p:nvPr>
        </p:nvSpPr>
        <p:spPr>
          <a:xfrm>
            <a:off x="7955459" y="2051248"/>
            <a:ext cx="3392382" cy="4047446"/>
          </a:xfrm>
        </p:spPr>
        <p:txBody>
          <a:bodyPr/>
          <a:lstStyle/>
          <a:p>
            <a:pPr marL="216000" indent="-216000">
              <a:buFont typeface="Wingdings" panose="05000000000000000000" pitchFamily="2" charset="2"/>
              <a:buChar char="§"/>
            </a:pPr>
            <a:r>
              <a:rPr lang="en-US" dirty="0"/>
              <a:t>The students had to listen to 30 minutes of instruction on how to pour the concrete and mix it.</a:t>
            </a:r>
          </a:p>
          <a:p>
            <a:pPr marL="216000" indent="-216000">
              <a:buFont typeface="Wingdings" panose="05000000000000000000" pitchFamily="2" charset="2"/>
              <a:buChar char="§"/>
            </a:pPr>
            <a:r>
              <a:rPr lang="en-US" dirty="0"/>
              <a:t>They also learned how to flatten out the sidewalks after breaking out the old pieces. The students got the chance to learn firsthand alongside the instructor how to pour the cement. </a:t>
            </a:r>
          </a:p>
          <a:p>
            <a:pPr marL="216000" indent="-216000">
              <a:buFont typeface="Wingdings" panose="05000000000000000000" pitchFamily="2" charset="2"/>
              <a:buChar char="§"/>
            </a:pPr>
            <a:r>
              <a:rPr lang="en-US" dirty="0"/>
              <a:t>They got the chance to get hands-on training with smoothing out the cement and making sure it was level. The students also got the chance to make the forms for the sidewalk on this project.</a:t>
            </a:r>
          </a:p>
        </p:txBody>
      </p:sp>
      <p:pic>
        <p:nvPicPr>
          <p:cNvPr id="9" name="Picture Placeholder 8">
            <a:extLst>
              <a:ext uri="{FF2B5EF4-FFF2-40B4-BE49-F238E27FC236}">
                <a16:creationId xmlns:a16="http://schemas.microsoft.com/office/drawing/2014/main" id="{41ABA263-F9E5-46A4-B9B3-B43E2E2D7B85}"/>
              </a:ext>
            </a:extLst>
          </p:cNvPr>
          <p:cNvPicPr>
            <a:picLocks noGrp="1" noChangeAspect="1"/>
          </p:cNvPicPr>
          <p:nvPr>
            <p:ph type="pic" sz="quarter" idx="15"/>
          </p:nvPr>
        </p:nvPicPr>
        <p:blipFill>
          <a:blip r:embed="rId3"/>
          <a:srcRect t="29031" b="29031"/>
          <a:stretch>
            <a:fillRect/>
          </a:stretch>
        </p:blipFill>
        <p:spPr>
          <a:xfrm>
            <a:off x="0" y="0"/>
            <a:ext cx="2874371" cy="2615184"/>
          </a:xfrm>
        </p:spPr>
      </p:pic>
      <p:pic>
        <p:nvPicPr>
          <p:cNvPr id="11" name="Picture 10">
            <a:extLst>
              <a:ext uri="{FF2B5EF4-FFF2-40B4-BE49-F238E27FC236}">
                <a16:creationId xmlns:a16="http://schemas.microsoft.com/office/drawing/2014/main" id="{D893AB48-7E6C-4579-BE55-2DC84E852389}"/>
              </a:ext>
            </a:extLst>
          </p:cNvPr>
          <p:cNvPicPr>
            <a:picLocks noChangeAspect="1"/>
          </p:cNvPicPr>
          <p:nvPr/>
        </p:nvPicPr>
        <p:blipFill>
          <a:blip r:embed="rId4"/>
          <a:stretch>
            <a:fillRect/>
          </a:stretch>
        </p:blipFill>
        <p:spPr>
          <a:xfrm>
            <a:off x="3339369" y="164592"/>
            <a:ext cx="1504688" cy="32644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a:extLst>
              <a:ext uri="{FF2B5EF4-FFF2-40B4-BE49-F238E27FC236}">
                <a16:creationId xmlns:a16="http://schemas.microsoft.com/office/drawing/2014/main" id="{52C85AF9-9467-421E-A3CA-577311F61CB8}"/>
              </a:ext>
            </a:extLst>
          </p:cNvPr>
          <p:cNvPicPr>
            <a:picLocks noChangeAspect="1"/>
          </p:cNvPicPr>
          <p:nvPr/>
        </p:nvPicPr>
        <p:blipFill rotWithShape="1">
          <a:blip r:embed="rId5"/>
          <a:srcRect l="1" t="9649" r="-1851" b="8450"/>
          <a:stretch/>
        </p:blipFill>
        <p:spPr>
          <a:xfrm>
            <a:off x="5309055" y="164592"/>
            <a:ext cx="2575694" cy="419709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a:extLst>
              <a:ext uri="{FF2B5EF4-FFF2-40B4-BE49-F238E27FC236}">
                <a16:creationId xmlns:a16="http://schemas.microsoft.com/office/drawing/2014/main" id="{13F38CB4-81C7-434C-9E02-90B3BCF65099}"/>
              </a:ext>
            </a:extLst>
          </p:cNvPr>
          <p:cNvPicPr>
            <a:picLocks noChangeAspect="1"/>
          </p:cNvPicPr>
          <p:nvPr/>
        </p:nvPicPr>
        <p:blipFill rotWithShape="1">
          <a:blip r:embed="rId6"/>
          <a:srcRect l="-1" t="9350" r="-1525" b="8900"/>
          <a:stretch/>
        </p:blipFill>
        <p:spPr>
          <a:xfrm>
            <a:off x="314983" y="2734056"/>
            <a:ext cx="2114873" cy="3694495"/>
          </a:xfrm>
          <a:prstGeom prst="rect">
            <a:avLst/>
          </a:prstGeom>
          <a:ln>
            <a:noFill/>
          </a:ln>
          <a:effectLst>
            <a:softEdge rad="112500"/>
          </a:effectLst>
        </p:spPr>
      </p:pic>
      <p:pic>
        <p:nvPicPr>
          <p:cNvPr id="17" name="Picture 16">
            <a:extLst>
              <a:ext uri="{FF2B5EF4-FFF2-40B4-BE49-F238E27FC236}">
                <a16:creationId xmlns:a16="http://schemas.microsoft.com/office/drawing/2014/main" id="{C9F8417E-4CA7-4D97-8472-A7D6F16AFE44}"/>
              </a:ext>
            </a:extLst>
          </p:cNvPr>
          <p:cNvPicPr>
            <a:picLocks noChangeAspect="1"/>
          </p:cNvPicPr>
          <p:nvPr/>
        </p:nvPicPr>
        <p:blipFill rotWithShape="1">
          <a:blip r:embed="rId7"/>
          <a:srcRect l="1" t="33605" r="427" b="32450"/>
          <a:stretch/>
        </p:blipFill>
        <p:spPr>
          <a:xfrm>
            <a:off x="2692776" y="3675888"/>
            <a:ext cx="3269112" cy="27526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955362936"/>
      </p:ext>
    </p:extLst>
  </p:cSld>
  <p:clrMapOvr>
    <a:masterClrMapping/>
  </p:clrMapOvr>
  <mc:AlternateContent xmlns:mc="http://schemas.openxmlformats.org/markup-compatibility/2006" xmlns:p14="http://schemas.microsoft.com/office/powerpoint/2010/main">
    <mc:Choice Requires="p14">
      <p:transition spd="slow" p14:dur="8000" advTm="8000">
        <p:split orient="vert"/>
      </p:transition>
    </mc:Choice>
    <mc:Fallback xmlns="">
      <p:transition spd="slow" advTm="8000">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F134B587-F025-44E2-8105-F9539D608184}"/>
              </a:ext>
            </a:extLst>
          </p:cNvPr>
          <p:cNvPicPr>
            <a:picLocks noGrp="1" noChangeAspect="1"/>
          </p:cNvPicPr>
          <p:nvPr>
            <p:ph type="pic" sz="quarter" idx="15"/>
          </p:nvPr>
        </p:nvPicPr>
        <p:blipFill>
          <a:blip r:embed="rId2"/>
          <a:srcRect t="19" b="19"/>
          <a:stretch>
            <a:fillRect/>
          </a:stretch>
        </p:blipFill>
        <p:spPr>
          <a:prstGeom prst="rect">
            <a:avLst/>
          </a:prstGeom>
        </p:spPr>
      </p:pic>
      <p:sp>
        <p:nvSpPr>
          <p:cNvPr id="3" name="Title 2">
            <a:extLst>
              <a:ext uri="{FF2B5EF4-FFF2-40B4-BE49-F238E27FC236}">
                <a16:creationId xmlns:a16="http://schemas.microsoft.com/office/drawing/2014/main" id="{856BF923-0072-4D09-BEF2-13F104989181}"/>
              </a:ext>
            </a:extLst>
          </p:cNvPr>
          <p:cNvSpPr>
            <a:spLocks noGrp="1"/>
          </p:cNvSpPr>
          <p:nvPr>
            <p:ph type="title"/>
          </p:nvPr>
        </p:nvSpPr>
        <p:spPr/>
        <p:txBody>
          <a:bodyPr>
            <a:normAutofit fontScale="90000"/>
          </a:bodyPr>
          <a:lstStyle/>
          <a:p>
            <a:pPr algn="ctr"/>
            <a:r>
              <a:rPr lang="en-US" u="sng" dirty="0">
                <a:solidFill>
                  <a:srgbClr val="FF0000"/>
                </a:solidFill>
              </a:rPr>
              <a:t>Week two</a:t>
            </a:r>
            <a:br>
              <a:rPr lang="en-US" dirty="0"/>
            </a:br>
            <a:r>
              <a:rPr lang="en-US" dirty="0">
                <a:solidFill>
                  <a:schemeClr val="tx1"/>
                </a:solidFill>
              </a:rPr>
              <a:t>forklift training &amp; cpr/first aid/aed</a:t>
            </a:r>
          </a:p>
        </p:txBody>
      </p:sp>
      <p:sp>
        <p:nvSpPr>
          <p:cNvPr id="5" name="Slide Number Placeholder 4">
            <a:extLst>
              <a:ext uri="{FF2B5EF4-FFF2-40B4-BE49-F238E27FC236}">
                <a16:creationId xmlns:a16="http://schemas.microsoft.com/office/drawing/2014/main" id="{36FBEEC6-9794-4CC4-A2B6-8F6F8FEA0708}"/>
              </a:ext>
            </a:extLst>
          </p:cNvPr>
          <p:cNvSpPr>
            <a:spLocks noGrp="1"/>
          </p:cNvSpPr>
          <p:nvPr>
            <p:ph type="sldNum" sz="quarter" idx="12"/>
          </p:nvPr>
        </p:nvSpPr>
        <p:spPr/>
        <p:txBody>
          <a:bodyPr/>
          <a:lstStyle/>
          <a:p>
            <a:fld id="{F603CDE5-C1D8-4EDD-870F-A498BAFA520F}" type="slidenum">
              <a:rPr lang="en-US" noProof="0" smtClean="0"/>
              <a:t>8</a:t>
            </a:fld>
            <a:endParaRPr lang="en-US" noProof="0" dirty="0"/>
          </a:p>
        </p:txBody>
      </p:sp>
      <p:sp>
        <p:nvSpPr>
          <p:cNvPr id="6" name="Footer Placeholder 5">
            <a:extLst>
              <a:ext uri="{FF2B5EF4-FFF2-40B4-BE49-F238E27FC236}">
                <a16:creationId xmlns:a16="http://schemas.microsoft.com/office/drawing/2014/main" id="{6903F4B0-07F8-437E-A3CE-A1F6B37C4E74}"/>
              </a:ext>
            </a:extLst>
          </p:cNvPr>
          <p:cNvSpPr>
            <a:spLocks noGrp="1"/>
          </p:cNvSpPr>
          <p:nvPr>
            <p:ph type="ftr" sz="quarter" idx="11"/>
          </p:nvPr>
        </p:nvSpPr>
        <p:spPr>
          <a:xfrm>
            <a:off x="355100" y="6423914"/>
            <a:ext cx="9154659" cy="365125"/>
          </a:xfrm>
        </p:spPr>
        <p:txBody>
          <a:bodyPr/>
          <a:lstStyle/>
          <a:p>
            <a:pPr algn="l"/>
            <a:r>
              <a:rPr lang="en-US" sz="1400" dirty="0">
                <a:solidFill>
                  <a:schemeClr val="tx1"/>
                </a:solidFill>
                <a:latin typeface="Georgia" panose="02040502050405020303" pitchFamily="18" charset="0"/>
              </a:rPr>
              <a:t>                   </a:t>
            </a:r>
            <a:r>
              <a:rPr lang="en-US" sz="1400" u="sng" dirty="0">
                <a:solidFill>
                  <a:schemeClr val="tx1"/>
                </a:solidFill>
                <a:latin typeface="Georgia" panose="02040502050405020303" pitchFamily="18" charset="0"/>
              </a:rPr>
              <a:t>The tero clients earned their CPR/first aid/AED &amp; forklift certifications   </a:t>
            </a:r>
            <a:endParaRPr lang="en-US" sz="1400" u="sng" noProof="0" dirty="0">
              <a:solidFill>
                <a:schemeClr val="tx1"/>
              </a:solidFill>
              <a:latin typeface="Georgia" panose="02040502050405020303" pitchFamily="18" charset="0"/>
            </a:endParaRPr>
          </a:p>
        </p:txBody>
      </p:sp>
      <p:pic>
        <p:nvPicPr>
          <p:cNvPr id="11" name="Picture 10">
            <a:extLst>
              <a:ext uri="{FF2B5EF4-FFF2-40B4-BE49-F238E27FC236}">
                <a16:creationId xmlns:a16="http://schemas.microsoft.com/office/drawing/2014/main" id="{CA36D5B9-34DB-4825-8F60-DD65768D3CAF}"/>
              </a:ext>
            </a:extLst>
          </p:cNvPr>
          <p:cNvPicPr>
            <a:picLocks noChangeAspect="1"/>
          </p:cNvPicPr>
          <p:nvPr/>
        </p:nvPicPr>
        <p:blipFill>
          <a:blip r:embed="rId3"/>
          <a:stretch>
            <a:fillRect/>
          </a:stretch>
        </p:blipFill>
        <p:spPr>
          <a:xfrm>
            <a:off x="8244593" y="2322575"/>
            <a:ext cx="3371481" cy="3831503"/>
          </a:xfrm>
          <a:prstGeom prst="rect">
            <a:avLst/>
          </a:prstGeom>
        </p:spPr>
      </p:pic>
      <p:pic>
        <p:nvPicPr>
          <p:cNvPr id="14" name="Picture 13">
            <a:extLst>
              <a:ext uri="{FF2B5EF4-FFF2-40B4-BE49-F238E27FC236}">
                <a16:creationId xmlns:a16="http://schemas.microsoft.com/office/drawing/2014/main" id="{D7875CB9-0232-44B8-81A6-D50FC29814D8}"/>
              </a:ext>
            </a:extLst>
          </p:cNvPr>
          <p:cNvPicPr>
            <a:picLocks noChangeAspect="1"/>
          </p:cNvPicPr>
          <p:nvPr/>
        </p:nvPicPr>
        <p:blipFill>
          <a:blip r:embed="rId4"/>
          <a:stretch>
            <a:fillRect/>
          </a:stretch>
        </p:blipFill>
        <p:spPr>
          <a:xfrm>
            <a:off x="234920" y="197123"/>
            <a:ext cx="1977927" cy="291676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a:extLst>
              <a:ext uri="{FF2B5EF4-FFF2-40B4-BE49-F238E27FC236}">
                <a16:creationId xmlns:a16="http://schemas.microsoft.com/office/drawing/2014/main" id="{9737A14E-E5C1-41F8-ADCB-A3FFF3DA609C}"/>
              </a:ext>
            </a:extLst>
          </p:cNvPr>
          <p:cNvPicPr>
            <a:picLocks noChangeAspect="1"/>
          </p:cNvPicPr>
          <p:nvPr/>
        </p:nvPicPr>
        <p:blipFill>
          <a:blip r:embed="rId5"/>
          <a:stretch>
            <a:fillRect/>
          </a:stretch>
        </p:blipFill>
        <p:spPr>
          <a:xfrm>
            <a:off x="1211086" y="3038054"/>
            <a:ext cx="2271757" cy="32877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a:extLst>
              <a:ext uri="{FF2B5EF4-FFF2-40B4-BE49-F238E27FC236}">
                <a16:creationId xmlns:a16="http://schemas.microsoft.com/office/drawing/2014/main" id="{082D158D-8CAB-40BA-91FF-297E165EBED0}"/>
              </a:ext>
            </a:extLst>
          </p:cNvPr>
          <p:cNvPicPr>
            <a:picLocks noChangeAspect="1"/>
          </p:cNvPicPr>
          <p:nvPr/>
        </p:nvPicPr>
        <p:blipFill>
          <a:blip r:embed="rId6"/>
          <a:stretch>
            <a:fillRect/>
          </a:stretch>
        </p:blipFill>
        <p:spPr>
          <a:xfrm>
            <a:off x="9610344" y="2147711"/>
            <a:ext cx="2163953" cy="38470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Picture 19">
            <a:extLst>
              <a:ext uri="{FF2B5EF4-FFF2-40B4-BE49-F238E27FC236}">
                <a16:creationId xmlns:a16="http://schemas.microsoft.com/office/drawing/2014/main" id="{6BBE377C-4B80-4516-860C-1A4A78443D9A}"/>
              </a:ext>
            </a:extLst>
          </p:cNvPr>
          <p:cNvPicPr>
            <a:picLocks noChangeAspect="1"/>
          </p:cNvPicPr>
          <p:nvPr/>
        </p:nvPicPr>
        <p:blipFill>
          <a:blip r:embed="rId7"/>
          <a:stretch>
            <a:fillRect/>
          </a:stretch>
        </p:blipFill>
        <p:spPr>
          <a:xfrm>
            <a:off x="2675784" y="182948"/>
            <a:ext cx="2271757" cy="30290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Picture 21">
            <a:extLst>
              <a:ext uri="{FF2B5EF4-FFF2-40B4-BE49-F238E27FC236}">
                <a16:creationId xmlns:a16="http://schemas.microsoft.com/office/drawing/2014/main" id="{60BDAE95-185F-4DCC-986B-896309EBAF4E}"/>
              </a:ext>
            </a:extLst>
          </p:cNvPr>
          <p:cNvPicPr>
            <a:picLocks noChangeAspect="1"/>
          </p:cNvPicPr>
          <p:nvPr/>
        </p:nvPicPr>
        <p:blipFill>
          <a:blip r:embed="rId8"/>
          <a:stretch>
            <a:fillRect/>
          </a:stretch>
        </p:blipFill>
        <p:spPr>
          <a:xfrm>
            <a:off x="5500848" y="274422"/>
            <a:ext cx="2271757" cy="30290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Picture 23">
            <a:extLst>
              <a:ext uri="{FF2B5EF4-FFF2-40B4-BE49-F238E27FC236}">
                <a16:creationId xmlns:a16="http://schemas.microsoft.com/office/drawing/2014/main" id="{7252AB4F-7A4A-437E-A2C1-37A435E567B4}"/>
              </a:ext>
            </a:extLst>
          </p:cNvPr>
          <p:cNvPicPr>
            <a:picLocks noChangeAspect="1"/>
          </p:cNvPicPr>
          <p:nvPr/>
        </p:nvPicPr>
        <p:blipFill>
          <a:blip r:embed="rId9"/>
          <a:stretch>
            <a:fillRect/>
          </a:stretch>
        </p:blipFill>
        <p:spPr>
          <a:xfrm>
            <a:off x="4147278" y="3207745"/>
            <a:ext cx="2338578" cy="31181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6" name="Picture 25">
            <a:extLst>
              <a:ext uri="{FF2B5EF4-FFF2-40B4-BE49-F238E27FC236}">
                <a16:creationId xmlns:a16="http://schemas.microsoft.com/office/drawing/2014/main" id="{56E2103F-215E-4E87-A3C0-2DD52D8BBF48}"/>
              </a:ext>
            </a:extLst>
          </p:cNvPr>
          <p:cNvPicPr>
            <a:picLocks noChangeAspect="1"/>
          </p:cNvPicPr>
          <p:nvPr/>
        </p:nvPicPr>
        <p:blipFill>
          <a:blip r:embed="rId10"/>
          <a:stretch>
            <a:fillRect/>
          </a:stretch>
        </p:blipFill>
        <p:spPr>
          <a:xfrm>
            <a:off x="6957844" y="3038054"/>
            <a:ext cx="2271933" cy="302924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40496837"/>
      </p:ext>
    </p:extLst>
  </p:cSld>
  <p:clrMapOvr>
    <a:masterClrMapping/>
  </p:clrMapOvr>
  <mc:AlternateContent xmlns:mc="http://schemas.openxmlformats.org/markup-compatibility/2006" xmlns:p14="http://schemas.microsoft.com/office/powerpoint/2010/main">
    <mc:Choice Requires="p14">
      <p:transition spd="slow" p14:dur="8000" advTm="8000">
        <p:split orient="vert"/>
      </p:transition>
    </mc:Choice>
    <mc:Fallback xmlns="">
      <p:transition spd="slow" advTm="8000">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C73208-A024-489F-977B-37DBF9128A96}"/>
              </a:ext>
            </a:extLst>
          </p:cNvPr>
          <p:cNvSpPr>
            <a:spLocks noGrp="1"/>
          </p:cNvSpPr>
          <p:nvPr>
            <p:ph type="sldNum" sz="quarter" idx="12"/>
          </p:nvPr>
        </p:nvSpPr>
        <p:spPr/>
        <p:txBody>
          <a:bodyPr/>
          <a:lstStyle/>
          <a:p>
            <a:fld id="{F603CDE5-C1D8-4EDD-870F-A498BAFA520F}" type="slidenum">
              <a:rPr lang="en-US" noProof="0" smtClean="0"/>
              <a:t>9</a:t>
            </a:fld>
            <a:endParaRPr lang="en-US" noProof="0" dirty="0"/>
          </a:p>
        </p:txBody>
      </p:sp>
      <p:sp>
        <p:nvSpPr>
          <p:cNvPr id="3" name="Footer Placeholder 2">
            <a:extLst>
              <a:ext uri="{FF2B5EF4-FFF2-40B4-BE49-F238E27FC236}">
                <a16:creationId xmlns:a16="http://schemas.microsoft.com/office/drawing/2014/main" id="{EA3EF5E4-CE70-4AFE-8040-5C39E4710990}"/>
              </a:ext>
            </a:extLst>
          </p:cNvPr>
          <p:cNvSpPr>
            <a:spLocks noGrp="1"/>
          </p:cNvSpPr>
          <p:nvPr>
            <p:ph type="ftr" sz="quarter" idx="11"/>
          </p:nvPr>
        </p:nvSpPr>
        <p:spPr>
          <a:xfrm>
            <a:off x="101638" y="6423914"/>
            <a:ext cx="6818262" cy="365125"/>
          </a:xfrm>
        </p:spPr>
        <p:txBody>
          <a:bodyPr/>
          <a:lstStyle/>
          <a:p>
            <a:pPr algn="l"/>
            <a:r>
              <a:rPr lang="en-US" sz="1100" noProof="0" dirty="0">
                <a:solidFill>
                  <a:schemeClr val="tx1"/>
                </a:solidFill>
                <a:latin typeface="Georgia" panose="02040502050405020303" pitchFamily="18" charset="0"/>
              </a:rPr>
              <a:t>Flagging class &amp; Truck pre-trip &amp; chains                                                                                               </a:t>
            </a:r>
          </a:p>
        </p:txBody>
      </p:sp>
      <p:sp>
        <p:nvSpPr>
          <p:cNvPr id="4" name="Title 3">
            <a:extLst>
              <a:ext uri="{FF2B5EF4-FFF2-40B4-BE49-F238E27FC236}">
                <a16:creationId xmlns:a16="http://schemas.microsoft.com/office/drawing/2014/main" id="{AD47FCD3-6312-433C-B32E-5328BCD274BF}"/>
              </a:ext>
            </a:extLst>
          </p:cNvPr>
          <p:cNvSpPr>
            <a:spLocks noGrp="1"/>
          </p:cNvSpPr>
          <p:nvPr>
            <p:ph type="title"/>
          </p:nvPr>
        </p:nvSpPr>
        <p:spPr>
          <a:xfrm>
            <a:off x="438912" y="621792"/>
            <a:ext cx="11320272" cy="1243584"/>
          </a:xfrm>
          <a:solidFill>
            <a:schemeClr val="tx1"/>
          </a:solidFill>
        </p:spPr>
        <p:txBody>
          <a:bodyPr/>
          <a:lstStyle/>
          <a:p>
            <a:pPr algn="ctr"/>
            <a:r>
              <a:rPr lang="en-US" u="sng" dirty="0">
                <a:latin typeface="Georgia" panose="02040502050405020303" pitchFamily="18" charset="0"/>
              </a:rPr>
              <a:t>Week three</a:t>
            </a:r>
            <a:br>
              <a:rPr lang="en-US" dirty="0">
                <a:latin typeface="Georgia" panose="02040502050405020303" pitchFamily="18" charset="0"/>
              </a:rPr>
            </a:br>
            <a:r>
              <a:rPr lang="en-US" dirty="0">
                <a:latin typeface="Georgia" panose="02040502050405020303" pitchFamily="18" charset="0"/>
              </a:rPr>
              <a:t>flagging class &amp; truck pre-trip/chains </a:t>
            </a:r>
          </a:p>
        </p:txBody>
      </p:sp>
      <p:pic>
        <p:nvPicPr>
          <p:cNvPr id="6" name="Picture 5">
            <a:extLst>
              <a:ext uri="{FF2B5EF4-FFF2-40B4-BE49-F238E27FC236}">
                <a16:creationId xmlns:a16="http://schemas.microsoft.com/office/drawing/2014/main" id="{D9290987-6D40-44C4-8C22-2AA9D2C7545E}"/>
              </a:ext>
            </a:extLst>
          </p:cNvPr>
          <p:cNvPicPr>
            <a:picLocks noChangeAspect="1"/>
          </p:cNvPicPr>
          <p:nvPr/>
        </p:nvPicPr>
        <p:blipFill>
          <a:blip r:embed="rId2"/>
          <a:stretch>
            <a:fillRect/>
          </a:stretch>
        </p:blipFill>
        <p:spPr>
          <a:xfrm>
            <a:off x="207264" y="4178808"/>
            <a:ext cx="2743200" cy="2057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a:extLst>
              <a:ext uri="{FF2B5EF4-FFF2-40B4-BE49-F238E27FC236}">
                <a16:creationId xmlns:a16="http://schemas.microsoft.com/office/drawing/2014/main" id="{8D45D68B-5AD6-4688-A7E4-54332EF41DAC}"/>
              </a:ext>
            </a:extLst>
          </p:cNvPr>
          <p:cNvPicPr>
            <a:picLocks noChangeAspect="1"/>
          </p:cNvPicPr>
          <p:nvPr/>
        </p:nvPicPr>
        <p:blipFill>
          <a:blip r:embed="rId3"/>
          <a:stretch>
            <a:fillRect/>
          </a:stretch>
        </p:blipFill>
        <p:spPr>
          <a:xfrm>
            <a:off x="271272" y="1993392"/>
            <a:ext cx="2743200" cy="2057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471A2C7D-D6E9-433E-8916-A19FF0A887B8}"/>
              </a:ext>
            </a:extLst>
          </p:cNvPr>
          <p:cNvPicPr>
            <a:picLocks noChangeAspect="1"/>
          </p:cNvPicPr>
          <p:nvPr/>
        </p:nvPicPr>
        <p:blipFill>
          <a:blip r:embed="rId4"/>
          <a:stretch>
            <a:fillRect/>
          </a:stretch>
        </p:blipFill>
        <p:spPr>
          <a:xfrm>
            <a:off x="5688167" y="4664139"/>
            <a:ext cx="1485196" cy="19802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BF02D72B-64F1-42C0-9CBB-02ADAE3B3181}"/>
              </a:ext>
            </a:extLst>
          </p:cNvPr>
          <p:cNvPicPr>
            <a:picLocks noChangeAspect="1"/>
          </p:cNvPicPr>
          <p:nvPr/>
        </p:nvPicPr>
        <p:blipFill>
          <a:blip r:embed="rId5"/>
          <a:stretch>
            <a:fillRect/>
          </a:stretch>
        </p:blipFill>
        <p:spPr>
          <a:xfrm>
            <a:off x="10303897" y="5113338"/>
            <a:ext cx="982932" cy="13105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D91475AC-721F-4A12-A4AC-A9B7B2D26B69}"/>
              </a:ext>
            </a:extLst>
          </p:cNvPr>
          <p:cNvPicPr>
            <a:picLocks noChangeAspect="1"/>
          </p:cNvPicPr>
          <p:nvPr/>
        </p:nvPicPr>
        <p:blipFill>
          <a:blip r:embed="rId6"/>
          <a:stretch>
            <a:fillRect/>
          </a:stretch>
        </p:blipFill>
        <p:spPr>
          <a:xfrm flipH="1">
            <a:off x="7566242" y="4909377"/>
            <a:ext cx="2176611" cy="1632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a:extLst>
              <a:ext uri="{FF2B5EF4-FFF2-40B4-BE49-F238E27FC236}">
                <a16:creationId xmlns:a16="http://schemas.microsoft.com/office/drawing/2014/main" id="{07F483FF-1E80-425E-8AC4-F028799306EA}"/>
              </a:ext>
            </a:extLst>
          </p:cNvPr>
          <p:cNvPicPr>
            <a:picLocks noChangeAspect="1"/>
          </p:cNvPicPr>
          <p:nvPr/>
        </p:nvPicPr>
        <p:blipFill>
          <a:blip r:embed="rId7"/>
          <a:stretch>
            <a:fillRect/>
          </a:stretch>
        </p:blipFill>
        <p:spPr>
          <a:xfrm>
            <a:off x="6040854" y="1995857"/>
            <a:ext cx="1706118" cy="26104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a:extLst>
              <a:ext uri="{FF2B5EF4-FFF2-40B4-BE49-F238E27FC236}">
                <a16:creationId xmlns:a16="http://schemas.microsoft.com/office/drawing/2014/main" id="{B7E487EC-9110-492B-BD69-15B828748E34}"/>
              </a:ext>
            </a:extLst>
          </p:cNvPr>
          <p:cNvPicPr>
            <a:picLocks noChangeAspect="1"/>
          </p:cNvPicPr>
          <p:nvPr/>
        </p:nvPicPr>
        <p:blipFill>
          <a:blip r:embed="rId8"/>
          <a:stretch>
            <a:fillRect/>
          </a:stretch>
        </p:blipFill>
        <p:spPr>
          <a:xfrm>
            <a:off x="8113733" y="1993392"/>
            <a:ext cx="1553861" cy="27624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19">
            <a:extLst>
              <a:ext uri="{FF2B5EF4-FFF2-40B4-BE49-F238E27FC236}">
                <a16:creationId xmlns:a16="http://schemas.microsoft.com/office/drawing/2014/main" id="{81A9BAB6-3A16-4EC4-866F-4994B63750F2}"/>
              </a:ext>
            </a:extLst>
          </p:cNvPr>
          <p:cNvPicPr>
            <a:picLocks noChangeAspect="1"/>
          </p:cNvPicPr>
          <p:nvPr/>
        </p:nvPicPr>
        <p:blipFill>
          <a:blip r:embed="rId9"/>
          <a:stretch>
            <a:fillRect/>
          </a:stretch>
        </p:blipFill>
        <p:spPr>
          <a:xfrm>
            <a:off x="10034355" y="1993392"/>
            <a:ext cx="1717072" cy="30525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21">
            <a:extLst>
              <a:ext uri="{FF2B5EF4-FFF2-40B4-BE49-F238E27FC236}">
                <a16:creationId xmlns:a16="http://schemas.microsoft.com/office/drawing/2014/main" id="{DFBF044B-F24D-42D1-BFD9-6C78F0315A0E}"/>
              </a:ext>
            </a:extLst>
          </p:cNvPr>
          <p:cNvPicPr>
            <a:picLocks noChangeAspect="1"/>
          </p:cNvPicPr>
          <p:nvPr/>
        </p:nvPicPr>
        <p:blipFill>
          <a:blip r:embed="rId10"/>
          <a:stretch>
            <a:fillRect/>
          </a:stretch>
        </p:blipFill>
        <p:spPr>
          <a:xfrm>
            <a:off x="3661423" y="4573350"/>
            <a:ext cx="1668472" cy="19684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23">
            <a:extLst>
              <a:ext uri="{FF2B5EF4-FFF2-40B4-BE49-F238E27FC236}">
                <a16:creationId xmlns:a16="http://schemas.microsoft.com/office/drawing/2014/main" id="{C204BA5E-B2D6-456F-B714-36BC10FE2675}"/>
              </a:ext>
            </a:extLst>
          </p:cNvPr>
          <p:cNvPicPr>
            <a:picLocks noChangeAspect="1"/>
          </p:cNvPicPr>
          <p:nvPr/>
        </p:nvPicPr>
        <p:blipFill>
          <a:blip r:embed="rId11"/>
          <a:stretch>
            <a:fillRect/>
          </a:stretch>
        </p:blipFill>
        <p:spPr>
          <a:xfrm>
            <a:off x="3637123" y="2053082"/>
            <a:ext cx="1717072" cy="22894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23569498"/>
      </p:ext>
    </p:extLst>
  </p:cSld>
  <p:clrMapOvr>
    <a:masterClrMapping/>
  </p:clrMapOvr>
  <mc:AlternateContent xmlns:mc="http://schemas.openxmlformats.org/markup-compatibility/2006" xmlns:p14="http://schemas.microsoft.com/office/powerpoint/2010/main">
    <mc:Choice Requires="p14">
      <p:transition spd="slow" p14:dur="8000" advTm="8000">
        <p:split orient="vert"/>
      </p:transition>
    </mc:Choice>
    <mc:Fallback xmlns="">
      <p:transition spd="slow" advTm="8000">
        <p:split orient="ver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4.1"/>
</p:tagLst>
</file>

<file path=ppt/theme/theme1.xml><?xml version="1.0" encoding="utf-8"?>
<a:theme xmlns:a="http://schemas.openxmlformats.org/drawingml/2006/main" name="DividendVTI">
  <a:themeElements>
    <a:clrScheme name="">
      <a:dk1>
        <a:srgbClr val="000000"/>
      </a:dk1>
      <a:lt1>
        <a:srgbClr val="FFFFFF"/>
      </a:lt1>
      <a:dk2>
        <a:srgbClr val="242F41"/>
      </a:dk2>
      <a:lt2>
        <a:srgbClr val="E2E6E8"/>
      </a:lt2>
      <a:accent1>
        <a:srgbClr val="CE7242"/>
      </a:accent1>
      <a:accent2>
        <a:srgbClr val="BC303B"/>
      </a:accent2>
      <a:accent3>
        <a:srgbClr val="CE4287"/>
      </a:accent3>
      <a:accent4>
        <a:srgbClr val="BC30AF"/>
      </a:accent4>
      <a:accent5>
        <a:srgbClr val="A042CE"/>
      </a:accent5>
      <a:accent6>
        <a:srgbClr val="6444C2"/>
      </a:accent6>
      <a:hlink>
        <a:srgbClr val="3B8AB3"/>
      </a:hlink>
      <a:folHlink>
        <a:srgbClr val="7F7F7F"/>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Classic-Corporate_Teach a Course_03_MO - v4.pptx" id="{D5AEBA98-7BE2-4600-B726-C10F88B0D5DD}" vid="{80972332-D852-4500-B88A-BEF94A57E0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70E7F611-2872-4820-B95F-32B269E9AD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1225D5A-3A69-457C-B7D4-425712F5D40F}">
  <ds:schemaRefs>
    <ds:schemaRef ds:uri="http://schemas.microsoft.com/sharepoint/v3/contenttype/forms"/>
  </ds:schemaRefs>
</ds:datastoreItem>
</file>

<file path=customXml/itemProps3.xml><?xml version="1.0" encoding="utf-8"?>
<ds:datastoreItem xmlns:ds="http://schemas.openxmlformats.org/officeDocument/2006/customXml" ds:itemID="{30AD4E0F-D5B9-4E85-A9F9-55FB534FCA93}">
  <ds:schemaRefs>
    <ds:schemaRef ds:uri="http://purl.org/dc/elements/1.1/"/>
    <ds:schemaRef ds:uri="http://schemas.microsoft.com/office/2006/documentManagement/types"/>
    <ds:schemaRef ds:uri="http://schemas.microsoft.com/office/2006/metadata/properties"/>
    <ds:schemaRef ds:uri="http://purl.org/dc/terms/"/>
    <ds:schemaRef ds:uri="http://purl.org/dc/dcmitype/"/>
    <ds:schemaRef ds:uri="71af3243-3dd4-4a8d-8c0d-dd76da1f02a5"/>
    <ds:schemaRef ds:uri="http://www.w3.org/XML/1998/namespace"/>
    <ds:schemaRef ds:uri="http://schemas.microsoft.com/office/infopath/2007/PartnerControls"/>
    <ds:schemaRef ds:uri="http://schemas.openxmlformats.org/package/2006/metadata/core-properties"/>
    <ds:schemaRef ds:uri="16c05727-aa75-4e4a-9b5f-8a80a1165891"/>
  </ds:schemaRefs>
</ds:datastoreItem>
</file>

<file path=docProps/app.xml><?xml version="1.0" encoding="utf-8"?>
<Properties xmlns="http://schemas.openxmlformats.org/officeDocument/2006/extended-properties" xmlns:vt="http://schemas.openxmlformats.org/officeDocument/2006/docPropsVTypes">
  <Template>Classic corporate teach a course</Template>
  <TotalTime>0</TotalTime>
  <Words>424</Words>
  <Application>Microsoft Office PowerPoint</Application>
  <PresentationFormat>Widescreen</PresentationFormat>
  <Paragraphs>70</Paragraphs>
  <Slides>14</Slides>
  <Notes>8</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23" baseType="lpstr">
      <vt:lpstr>Adobe Devanagari</vt:lpstr>
      <vt:lpstr>Arial Black</vt:lpstr>
      <vt:lpstr>Calibri</vt:lpstr>
      <vt:lpstr>Georgia</vt:lpstr>
      <vt:lpstr>Gill Sans MT</vt:lpstr>
      <vt:lpstr>Wingdings</vt:lpstr>
      <vt:lpstr>Wingdings 2</vt:lpstr>
      <vt:lpstr>DividendVTI</vt:lpstr>
      <vt:lpstr>Acrobat Document</vt:lpstr>
      <vt:lpstr>TRIBAL EMPLOYMENT RIGHTS  OFFICE</vt:lpstr>
      <vt:lpstr>ITD 5-Week Hands-On Training in Idaho Falls, ID </vt:lpstr>
      <vt:lpstr>ITD 5-Week Training:</vt:lpstr>
      <vt:lpstr>Let’s meet the female tero clients:</vt:lpstr>
      <vt:lpstr>Lets meet the male tero clients:</vt:lpstr>
      <vt:lpstr>Week one OSHA 10 &amp; Construction math &amp; blueprint reading</vt:lpstr>
      <vt:lpstr>Week one Blackfoot rest area cement masonry</vt:lpstr>
      <vt:lpstr>Week two forklift training &amp; cpr/first aid/aed</vt:lpstr>
      <vt:lpstr>Week three flagging class &amp; truck pre-trip/chains </vt:lpstr>
      <vt:lpstr>Week four heo &amp; land lab</vt:lpstr>
      <vt:lpstr>PowerPoint Presentation</vt:lpstr>
      <vt:lpstr>Itd graduation April 21, 2022!</vt:lpstr>
      <vt:lpstr>Graduation day April 21, 2022 </vt:lpstr>
      <vt:lpstr>himéeq'is qeˀciyéw'yew'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2022-04-14T16:28:13Z</dcterms:created>
  <dcterms:modified xsi:type="dcterms:W3CDTF">2024-10-08T18:48:05Z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