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1"/>
  </p:notesMasterIdLst>
  <p:sldIdLst>
    <p:sldId id="256" r:id="rId5"/>
    <p:sldId id="257" r:id="rId6"/>
    <p:sldId id="258" r:id="rId7"/>
    <p:sldId id="259" r:id="rId8"/>
    <p:sldId id="260" r:id="rId9"/>
    <p:sldId id="261" r:id="rId10"/>
    <p:sldId id="263" r:id="rId11"/>
    <p:sldId id="264" r:id="rId12"/>
    <p:sldId id="267" r:id="rId13"/>
    <p:sldId id="268" r:id="rId14"/>
    <p:sldId id="276" r:id="rId15"/>
    <p:sldId id="271" r:id="rId16"/>
    <p:sldId id="272" r:id="rId17"/>
    <p:sldId id="273" r:id="rId18"/>
    <p:sldId id="275" r:id="rId19"/>
    <p:sldId id="274" r:id="rId20"/>
  </p:sldIdLst>
  <p:sldSz cx="18288000" cy="10287000"/>
  <p:notesSz cx="6858000" cy="9144000"/>
  <p:embeddedFontLst>
    <p:embeddedFont>
      <p:font typeface="Canva Sans 1" panose="020B0604020202020204" charset="0"/>
      <p:regular r:id="rId22"/>
    </p:embeddedFont>
    <p:embeddedFont>
      <p:font typeface="Canva Sans 2" panose="020B0604020202020204" charset="0"/>
      <p:regular r:id="rId23"/>
    </p:embeddedFont>
    <p:embeddedFont>
      <p:font typeface="Canva Sans 2 Bold" panose="020B0604020202020204" charset="0"/>
      <p:regular r:id="rId24"/>
    </p:embeddedFont>
    <p:embeddedFont>
      <p:font typeface="DM Sans" pitchFamily="2" charset="0"/>
      <p:regular r:id="rId25"/>
      <p:bold r:id="rId26"/>
      <p:italic r:id="rId27"/>
      <p:boldItalic r:id="rId28"/>
    </p:embeddedFont>
    <p:embeddedFont>
      <p:font typeface="Poppins" panose="00000500000000000000" pitchFamily="2" charset="0"/>
      <p:regular r:id="rId29"/>
      <p:bold r:id="rId30"/>
      <p:italic r:id="rId31"/>
      <p:boldItalic r:id="rId32"/>
    </p:embeddedFont>
    <p:embeddedFont>
      <p:font typeface="Poppins Medium" panose="00000600000000000000" pitchFamily="2" charset="0"/>
      <p:regular r:id="rId33"/>
      <p:italic r:id="rId34"/>
    </p:embeddedFont>
    <p:embeddedFont>
      <p:font typeface="Poppins Ultra-Bold"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1225CB-5536-4142-B7A1-628BEFF5FB23}" v="11" dt="2025-09-15T17:21:50.4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90" y="28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tableStyles" Target="tableStyles.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die  Andrews" userId="5930ce02-62f3-4f46-822f-438dc8b5fed7" providerId="ADAL" clId="{DCC8C617-DC84-49BE-A6EF-FD1F852F464D}"/>
    <pc:docChg chg="delSld modSld">
      <pc:chgData name="Mandie  Andrews" userId="5930ce02-62f3-4f46-822f-438dc8b5fed7" providerId="ADAL" clId="{DCC8C617-DC84-49BE-A6EF-FD1F852F464D}" dt="2025-01-30T16:51:02.920" v="29"/>
      <pc:docMkLst>
        <pc:docMk/>
      </pc:docMkLst>
      <pc:sldChg chg="modSp mod">
        <pc:chgData name="Mandie  Andrews" userId="5930ce02-62f3-4f46-822f-438dc8b5fed7" providerId="ADAL" clId="{DCC8C617-DC84-49BE-A6EF-FD1F852F464D}" dt="2025-01-30T16:45:21.363" v="2" actId="1076"/>
        <pc:sldMkLst>
          <pc:docMk/>
          <pc:sldMk cId="0" sldId="258"/>
        </pc:sldMkLst>
      </pc:sldChg>
      <pc:sldChg chg="setBg">
        <pc:chgData name="Mandie  Andrews" userId="5930ce02-62f3-4f46-822f-438dc8b5fed7" providerId="ADAL" clId="{DCC8C617-DC84-49BE-A6EF-FD1F852F464D}" dt="2025-01-30T16:51:02.920" v="29"/>
        <pc:sldMkLst>
          <pc:docMk/>
          <pc:sldMk cId="0" sldId="261"/>
        </pc:sldMkLst>
      </pc:sldChg>
      <pc:sldChg chg="del">
        <pc:chgData name="Mandie  Andrews" userId="5930ce02-62f3-4f46-822f-438dc8b5fed7" providerId="ADAL" clId="{DCC8C617-DC84-49BE-A6EF-FD1F852F464D}" dt="2025-01-30T16:46:33.134" v="6" actId="2696"/>
        <pc:sldMkLst>
          <pc:docMk/>
          <pc:sldMk cId="0" sldId="262"/>
        </pc:sldMkLst>
      </pc:sldChg>
      <pc:sldChg chg="modSp mod setBg">
        <pc:chgData name="Mandie  Andrews" userId="5930ce02-62f3-4f46-822f-438dc8b5fed7" providerId="ADAL" clId="{DCC8C617-DC84-49BE-A6EF-FD1F852F464D}" dt="2025-01-30T16:50:55.565" v="28" actId="207"/>
        <pc:sldMkLst>
          <pc:docMk/>
          <pc:sldMk cId="0" sldId="263"/>
        </pc:sldMkLst>
      </pc:sldChg>
      <pc:sldChg chg="setBg">
        <pc:chgData name="Mandie  Andrews" userId="5930ce02-62f3-4f46-822f-438dc8b5fed7" providerId="ADAL" clId="{DCC8C617-DC84-49BE-A6EF-FD1F852F464D}" dt="2025-01-30T16:49:59.113" v="20"/>
        <pc:sldMkLst>
          <pc:docMk/>
          <pc:sldMk cId="0" sldId="264"/>
        </pc:sldMkLst>
      </pc:sldChg>
      <pc:sldChg chg="setBg">
        <pc:chgData name="Mandie  Andrews" userId="5930ce02-62f3-4f46-822f-438dc8b5fed7" providerId="ADAL" clId="{DCC8C617-DC84-49BE-A6EF-FD1F852F464D}" dt="2025-01-30T16:49:47.229" v="19"/>
        <pc:sldMkLst>
          <pc:docMk/>
          <pc:sldMk cId="0" sldId="265"/>
        </pc:sldMkLst>
      </pc:sldChg>
      <pc:sldChg chg="del">
        <pc:chgData name="Mandie  Andrews" userId="5930ce02-62f3-4f46-822f-438dc8b5fed7" providerId="ADAL" clId="{DCC8C617-DC84-49BE-A6EF-FD1F852F464D}" dt="2025-01-30T16:46:55.356" v="7" actId="2696"/>
        <pc:sldMkLst>
          <pc:docMk/>
          <pc:sldMk cId="0" sldId="266"/>
        </pc:sldMkLst>
      </pc:sldChg>
      <pc:sldChg chg="modSp mod setBg">
        <pc:chgData name="Mandie  Andrews" userId="5930ce02-62f3-4f46-822f-438dc8b5fed7" providerId="ADAL" clId="{DCC8C617-DC84-49BE-A6EF-FD1F852F464D}" dt="2025-01-30T16:49:35.211" v="18" actId="207"/>
        <pc:sldMkLst>
          <pc:docMk/>
          <pc:sldMk cId="0" sldId="267"/>
        </pc:sldMkLst>
      </pc:sldChg>
      <pc:sldChg chg="setBg">
        <pc:chgData name="Mandie  Andrews" userId="5930ce02-62f3-4f46-822f-438dc8b5fed7" providerId="ADAL" clId="{DCC8C617-DC84-49BE-A6EF-FD1F852F464D}" dt="2025-01-30T16:49:09.488" v="14"/>
        <pc:sldMkLst>
          <pc:docMk/>
          <pc:sldMk cId="0" sldId="268"/>
        </pc:sldMkLst>
      </pc:sldChg>
      <pc:sldChg chg="setBg">
        <pc:chgData name="Mandie  Andrews" userId="5930ce02-62f3-4f46-822f-438dc8b5fed7" providerId="ADAL" clId="{DCC8C617-DC84-49BE-A6EF-FD1F852F464D}" dt="2025-01-30T16:49:01.008" v="13"/>
        <pc:sldMkLst>
          <pc:docMk/>
          <pc:sldMk cId="0" sldId="269"/>
        </pc:sldMkLst>
      </pc:sldChg>
      <pc:sldChg chg="del">
        <pc:chgData name="Mandie  Andrews" userId="5930ce02-62f3-4f46-822f-438dc8b5fed7" providerId="ADAL" clId="{DCC8C617-DC84-49BE-A6EF-FD1F852F464D}" dt="2025-01-30T16:43:59.775" v="0" actId="2696"/>
        <pc:sldMkLst>
          <pc:docMk/>
          <pc:sldMk cId="0" sldId="270"/>
        </pc:sldMkLst>
      </pc:sldChg>
      <pc:sldChg chg="setBg">
        <pc:chgData name="Mandie  Andrews" userId="5930ce02-62f3-4f46-822f-438dc8b5fed7" providerId="ADAL" clId="{DCC8C617-DC84-49BE-A6EF-FD1F852F464D}" dt="2025-01-30T16:48:55.380" v="12"/>
        <pc:sldMkLst>
          <pc:docMk/>
          <pc:sldMk cId="0" sldId="271"/>
        </pc:sldMkLst>
      </pc:sldChg>
      <pc:sldChg chg="modSp mod setBg">
        <pc:chgData name="Mandie  Andrews" userId="5930ce02-62f3-4f46-822f-438dc8b5fed7" providerId="ADAL" clId="{DCC8C617-DC84-49BE-A6EF-FD1F852F464D}" dt="2025-01-30T16:48:47.599" v="11"/>
        <pc:sldMkLst>
          <pc:docMk/>
          <pc:sldMk cId="0" sldId="272"/>
        </pc:sldMkLst>
      </pc:sldChg>
      <pc:sldChg chg="setBg">
        <pc:chgData name="Mandie  Andrews" userId="5930ce02-62f3-4f46-822f-438dc8b5fed7" providerId="ADAL" clId="{DCC8C617-DC84-49BE-A6EF-FD1F852F464D}" dt="2025-01-30T16:48:23.886" v="8"/>
        <pc:sldMkLst>
          <pc:docMk/>
          <pc:sldMk cId="0" sldId="273"/>
        </pc:sldMkLst>
      </pc:sldChg>
    </pc:docChg>
  </pc:docChgLst>
  <pc:docChgLst>
    <pc:chgData name="Mandie  Andrews" userId="S::mandie@nwejatc.org::5930ce02-62f3-4f46-822f-438dc8b5fed7" providerId="AD" clId="Web-{E8B1DBE9-4531-B4E6-84B5-8A596BD382EC}"/>
    <pc:docChg chg="modSld">
      <pc:chgData name="Mandie  Andrews" userId="S::mandie@nwejatc.org::5930ce02-62f3-4f46-822f-438dc8b5fed7" providerId="AD" clId="Web-{E8B1DBE9-4531-B4E6-84B5-8A596BD382EC}" dt="2023-10-18T23:21:23.484" v="24" actId="1076"/>
      <pc:docMkLst>
        <pc:docMk/>
      </pc:docMkLst>
      <pc:sldChg chg="modSp modTransition">
        <pc:chgData name="Mandie  Andrews" userId="S::mandie@nwejatc.org::5930ce02-62f3-4f46-822f-438dc8b5fed7" providerId="AD" clId="Web-{E8B1DBE9-4531-B4E6-84B5-8A596BD382EC}" dt="2023-10-18T23:21:23.484" v="24" actId="1076"/>
        <pc:sldMkLst>
          <pc:docMk/>
          <pc:sldMk cId="0" sldId="256"/>
        </pc:sldMkLst>
      </pc:sldChg>
      <pc:sldChg chg="modTransition">
        <pc:chgData name="Mandie  Andrews" userId="S::mandie@nwejatc.org::5930ce02-62f3-4f46-822f-438dc8b5fed7" providerId="AD" clId="Web-{E8B1DBE9-4531-B4E6-84B5-8A596BD382EC}" dt="2023-10-18T23:19:30.402" v="1"/>
        <pc:sldMkLst>
          <pc:docMk/>
          <pc:sldMk cId="0" sldId="257"/>
        </pc:sldMkLst>
      </pc:sldChg>
      <pc:sldChg chg="modTransition">
        <pc:chgData name="Mandie  Andrews" userId="S::mandie@nwejatc.org::5930ce02-62f3-4f46-822f-438dc8b5fed7" providerId="AD" clId="Web-{E8B1DBE9-4531-B4E6-84B5-8A596BD382EC}" dt="2023-10-18T23:19:30.402" v="2"/>
        <pc:sldMkLst>
          <pc:docMk/>
          <pc:sldMk cId="0" sldId="258"/>
        </pc:sldMkLst>
      </pc:sldChg>
      <pc:sldChg chg="modTransition">
        <pc:chgData name="Mandie  Andrews" userId="S::mandie@nwejatc.org::5930ce02-62f3-4f46-822f-438dc8b5fed7" providerId="AD" clId="Web-{E8B1DBE9-4531-B4E6-84B5-8A596BD382EC}" dt="2023-10-18T23:19:30.402" v="3"/>
        <pc:sldMkLst>
          <pc:docMk/>
          <pc:sldMk cId="0" sldId="259"/>
        </pc:sldMkLst>
      </pc:sldChg>
      <pc:sldChg chg="modTransition">
        <pc:chgData name="Mandie  Andrews" userId="S::mandie@nwejatc.org::5930ce02-62f3-4f46-822f-438dc8b5fed7" providerId="AD" clId="Web-{E8B1DBE9-4531-B4E6-84B5-8A596BD382EC}" dt="2023-10-18T23:19:30.417" v="4"/>
        <pc:sldMkLst>
          <pc:docMk/>
          <pc:sldMk cId="0" sldId="260"/>
        </pc:sldMkLst>
      </pc:sldChg>
      <pc:sldChg chg="modTransition">
        <pc:chgData name="Mandie  Andrews" userId="S::mandie@nwejatc.org::5930ce02-62f3-4f46-822f-438dc8b5fed7" providerId="AD" clId="Web-{E8B1DBE9-4531-B4E6-84B5-8A596BD382EC}" dt="2023-10-18T23:19:30.417" v="5"/>
        <pc:sldMkLst>
          <pc:docMk/>
          <pc:sldMk cId="0" sldId="261"/>
        </pc:sldMkLst>
      </pc:sldChg>
      <pc:sldChg chg="modTransition">
        <pc:chgData name="Mandie  Andrews" userId="S::mandie@nwejatc.org::5930ce02-62f3-4f46-822f-438dc8b5fed7" providerId="AD" clId="Web-{E8B1DBE9-4531-B4E6-84B5-8A596BD382EC}" dt="2023-10-18T23:19:30.417" v="6"/>
        <pc:sldMkLst>
          <pc:docMk/>
          <pc:sldMk cId="0" sldId="262"/>
        </pc:sldMkLst>
      </pc:sldChg>
      <pc:sldChg chg="modTransition">
        <pc:chgData name="Mandie  Andrews" userId="S::mandie@nwejatc.org::5930ce02-62f3-4f46-822f-438dc8b5fed7" providerId="AD" clId="Web-{E8B1DBE9-4531-B4E6-84B5-8A596BD382EC}" dt="2023-10-18T23:19:30.417" v="7"/>
        <pc:sldMkLst>
          <pc:docMk/>
          <pc:sldMk cId="0" sldId="263"/>
        </pc:sldMkLst>
      </pc:sldChg>
      <pc:sldChg chg="modTransition">
        <pc:chgData name="Mandie  Andrews" userId="S::mandie@nwejatc.org::5930ce02-62f3-4f46-822f-438dc8b5fed7" providerId="AD" clId="Web-{E8B1DBE9-4531-B4E6-84B5-8A596BD382EC}" dt="2023-10-18T23:19:30.417" v="8"/>
        <pc:sldMkLst>
          <pc:docMk/>
          <pc:sldMk cId="0" sldId="264"/>
        </pc:sldMkLst>
      </pc:sldChg>
      <pc:sldChg chg="modTransition">
        <pc:chgData name="Mandie  Andrews" userId="S::mandie@nwejatc.org::5930ce02-62f3-4f46-822f-438dc8b5fed7" providerId="AD" clId="Web-{E8B1DBE9-4531-B4E6-84B5-8A596BD382EC}" dt="2023-10-18T23:19:30.417" v="9"/>
        <pc:sldMkLst>
          <pc:docMk/>
          <pc:sldMk cId="0" sldId="265"/>
        </pc:sldMkLst>
      </pc:sldChg>
      <pc:sldChg chg="modTransition">
        <pc:chgData name="Mandie  Andrews" userId="S::mandie@nwejatc.org::5930ce02-62f3-4f46-822f-438dc8b5fed7" providerId="AD" clId="Web-{E8B1DBE9-4531-B4E6-84B5-8A596BD382EC}" dt="2023-10-18T23:19:30.417" v="10"/>
        <pc:sldMkLst>
          <pc:docMk/>
          <pc:sldMk cId="0" sldId="266"/>
        </pc:sldMkLst>
      </pc:sldChg>
      <pc:sldChg chg="modTransition">
        <pc:chgData name="Mandie  Andrews" userId="S::mandie@nwejatc.org::5930ce02-62f3-4f46-822f-438dc8b5fed7" providerId="AD" clId="Web-{E8B1DBE9-4531-B4E6-84B5-8A596BD382EC}" dt="2023-10-18T23:19:30.417" v="11"/>
        <pc:sldMkLst>
          <pc:docMk/>
          <pc:sldMk cId="0" sldId="267"/>
        </pc:sldMkLst>
      </pc:sldChg>
      <pc:sldChg chg="modTransition">
        <pc:chgData name="Mandie  Andrews" userId="S::mandie@nwejatc.org::5930ce02-62f3-4f46-822f-438dc8b5fed7" providerId="AD" clId="Web-{E8B1DBE9-4531-B4E6-84B5-8A596BD382EC}" dt="2023-10-18T23:19:30.417" v="12"/>
        <pc:sldMkLst>
          <pc:docMk/>
          <pc:sldMk cId="0" sldId="268"/>
        </pc:sldMkLst>
      </pc:sldChg>
      <pc:sldChg chg="modTransition">
        <pc:chgData name="Mandie  Andrews" userId="S::mandie@nwejatc.org::5930ce02-62f3-4f46-822f-438dc8b5fed7" providerId="AD" clId="Web-{E8B1DBE9-4531-B4E6-84B5-8A596BD382EC}" dt="2023-10-18T23:19:30.417" v="13"/>
        <pc:sldMkLst>
          <pc:docMk/>
          <pc:sldMk cId="0" sldId="269"/>
        </pc:sldMkLst>
      </pc:sldChg>
      <pc:sldChg chg="modTransition">
        <pc:chgData name="Mandie  Andrews" userId="S::mandie@nwejatc.org::5930ce02-62f3-4f46-822f-438dc8b5fed7" providerId="AD" clId="Web-{E8B1DBE9-4531-B4E6-84B5-8A596BD382EC}" dt="2023-10-18T23:19:30.417" v="14"/>
        <pc:sldMkLst>
          <pc:docMk/>
          <pc:sldMk cId="0" sldId="270"/>
        </pc:sldMkLst>
      </pc:sldChg>
      <pc:sldChg chg="modTransition">
        <pc:chgData name="Mandie  Andrews" userId="S::mandie@nwejatc.org::5930ce02-62f3-4f46-822f-438dc8b5fed7" providerId="AD" clId="Web-{E8B1DBE9-4531-B4E6-84B5-8A596BD382EC}" dt="2023-10-18T23:19:30.417" v="15"/>
        <pc:sldMkLst>
          <pc:docMk/>
          <pc:sldMk cId="0" sldId="271"/>
        </pc:sldMkLst>
      </pc:sldChg>
      <pc:sldChg chg="modTransition">
        <pc:chgData name="Mandie  Andrews" userId="S::mandie@nwejatc.org::5930ce02-62f3-4f46-822f-438dc8b5fed7" providerId="AD" clId="Web-{E8B1DBE9-4531-B4E6-84B5-8A596BD382EC}" dt="2023-10-18T23:19:30.417" v="16"/>
        <pc:sldMkLst>
          <pc:docMk/>
          <pc:sldMk cId="0" sldId="272"/>
        </pc:sldMkLst>
      </pc:sldChg>
      <pc:sldChg chg="modTransition">
        <pc:chgData name="Mandie  Andrews" userId="S::mandie@nwejatc.org::5930ce02-62f3-4f46-822f-438dc8b5fed7" providerId="AD" clId="Web-{E8B1DBE9-4531-B4E6-84B5-8A596BD382EC}" dt="2023-10-18T23:19:30.417" v="17"/>
        <pc:sldMkLst>
          <pc:docMk/>
          <pc:sldMk cId="0" sldId="273"/>
        </pc:sldMkLst>
      </pc:sldChg>
      <pc:sldChg chg="modTransition">
        <pc:chgData name="Mandie  Andrews" userId="S::mandie@nwejatc.org::5930ce02-62f3-4f46-822f-438dc8b5fed7" providerId="AD" clId="Web-{E8B1DBE9-4531-B4E6-84B5-8A596BD382EC}" dt="2023-10-18T23:19:30.417" v="18"/>
        <pc:sldMkLst>
          <pc:docMk/>
          <pc:sldMk cId="0" sldId="274"/>
        </pc:sldMkLst>
      </pc:sldChg>
    </pc:docChg>
  </pc:docChgLst>
  <pc:docChgLst>
    <pc:chgData name="Mandie  Andrews" userId="S::mandie@nwejatc.org::5930ce02-62f3-4f46-822f-438dc8b5fed7" providerId="AD" clId="Web-{055D17CA-2460-4200-9539-AE65E3034E6F}"/>
    <pc:docChg chg="modSld">
      <pc:chgData name="Mandie  Andrews" userId="S::mandie@nwejatc.org::5930ce02-62f3-4f46-822f-438dc8b5fed7" providerId="AD" clId="Web-{055D17CA-2460-4200-9539-AE65E3034E6F}" dt="2023-10-18T23:16:39.743" v="248" actId="1076"/>
      <pc:docMkLst>
        <pc:docMk/>
      </pc:docMkLst>
      <pc:sldChg chg="modSp modTransition">
        <pc:chgData name="Mandie  Andrews" userId="S::mandie@nwejatc.org::5930ce02-62f3-4f46-822f-438dc8b5fed7" providerId="AD" clId="Web-{055D17CA-2460-4200-9539-AE65E3034E6F}" dt="2023-10-18T23:16:39.743" v="248" actId="1076"/>
        <pc:sldMkLst>
          <pc:docMk/>
          <pc:sldMk cId="0" sldId="256"/>
        </pc:sldMkLst>
      </pc:sldChg>
      <pc:sldChg chg="modTransition">
        <pc:chgData name="Mandie  Andrews" userId="S::mandie@nwejatc.org::5930ce02-62f3-4f46-822f-438dc8b5fed7" providerId="AD" clId="Web-{055D17CA-2460-4200-9539-AE65E3034E6F}" dt="2023-10-18T23:16:20.196" v="247"/>
        <pc:sldMkLst>
          <pc:docMk/>
          <pc:sldMk cId="0" sldId="257"/>
        </pc:sldMkLst>
      </pc:sldChg>
      <pc:sldChg chg="modTransition">
        <pc:chgData name="Mandie  Andrews" userId="S::mandie@nwejatc.org::5930ce02-62f3-4f46-822f-438dc8b5fed7" providerId="AD" clId="Web-{055D17CA-2460-4200-9539-AE65E3034E6F}" dt="2023-10-18T23:16:20.196" v="247"/>
        <pc:sldMkLst>
          <pc:docMk/>
          <pc:sldMk cId="0" sldId="258"/>
        </pc:sldMkLst>
      </pc:sldChg>
      <pc:sldChg chg="modTransition">
        <pc:chgData name="Mandie  Andrews" userId="S::mandie@nwejatc.org::5930ce02-62f3-4f46-822f-438dc8b5fed7" providerId="AD" clId="Web-{055D17CA-2460-4200-9539-AE65E3034E6F}" dt="2023-10-18T23:16:20.196" v="247"/>
        <pc:sldMkLst>
          <pc:docMk/>
          <pc:sldMk cId="0" sldId="259"/>
        </pc:sldMkLst>
      </pc:sldChg>
      <pc:sldChg chg="modTransition">
        <pc:chgData name="Mandie  Andrews" userId="S::mandie@nwejatc.org::5930ce02-62f3-4f46-822f-438dc8b5fed7" providerId="AD" clId="Web-{055D17CA-2460-4200-9539-AE65E3034E6F}" dt="2023-10-18T23:16:20.196" v="247"/>
        <pc:sldMkLst>
          <pc:docMk/>
          <pc:sldMk cId="0" sldId="260"/>
        </pc:sldMkLst>
      </pc:sldChg>
      <pc:sldChg chg="modTransition">
        <pc:chgData name="Mandie  Andrews" userId="S::mandie@nwejatc.org::5930ce02-62f3-4f46-822f-438dc8b5fed7" providerId="AD" clId="Web-{055D17CA-2460-4200-9539-AE65E3034E6F}" dt="2023-10-18T23:16:20.196" v="247"/>
        <pc:sldMkLst>
          <pc:docMk/>
          <pc:sldMk cId="0" sldId="261"/>
        </pc:sldMkLst>
      </pc:sldChg>
      <pc:sldChg chg="modTransition">
        <pc:chgData name="Mandie  Andrews" userId="S::mandie@nwejatc.org::5930ce02-62f3-4f46-822f-438dc8b5fed7" providerId="AD" clId="Web-{055D17CA-2460-4200-9539-AE65E3034E6F}" dt="2023-10-18T23:16:20.196" v="247"/>
        <pc:sldMkLst>
          <pc:docMk/>
          <pc:sldMk cId="0" sldId="262"/>
        </pc:sldMkLst>
      </pc:sldChg>
      <pc:sldChg chg="modTransition">
        <pc:chgData name="Mandie  Andrews" userId="S::mandie@nwejatc.org::5930ce02-62f3-4f46-822f-438dc8b5fed7" providerId="AD" clId="Web-{055D17CA-2460-4200-9539-AE65E3034E6F}" dt="2023-10-18T23:16:20.196" v="247"/>
        <pc:sldMkLst>
          <pc:docMk/>
          <pc:sldMk cId="0" sldId="263"/>
        </pc:sldMkLst>
      </pc:sldChg>
      <pc:sldChg chg="modTransition">
        <pc:chgData name="Mandie  Andrews" userId="S::mandie@nwejatc.org::5930ce02-62f3-4f46-822f-438dc8b5fed7" providerId="AD" clId="Web-{055D17CA-2460-4200-9539-AE65E3034E6F}" dt="2023-10-18T23:16:20.196" v="247"/>
        <pc:sldMkLst>
          <pc:docMk/>
          <pc:sldMk cId="0" sldId="264"/>
        </pc:sldMkLst>
      </pc:sldChg>
      <pc:sldChg chg="modTransition">
        <pc:chgData name="Mandie  Andrews" userId="S::mandie@nwejatc.org::5930ce02-62f3-4f46-822f-438dc8b5fed7" providerId="AD" clId="Web-{055D17CA-2460-4200-9539-AE65E3034E6F}" dt="2023-10-18T23:16:20.196" v="247"/>
        <pc:sldMkLst>
          <pc:docMk/>
          <pc:sldMk cId="0" sldId="265"/>
        </pc:sldMkLst>
      </pc:sldChg>
      <pc:sldChg chg="modTransition">
        <pc:chgData name="Mandie  Andrews" userId="S::mandie@nwejatc.org::5930ce02-62f3-4f46-822f-438dc8b5fed7" providerId="AD" clId="Web-{055D17CA-2460-4200-9539-AE65E3034E6F}" dt="2023-10-18T23:16:20.196" v="247"/>
        <pc:sldMkLst>
          <pc:docMk/>
          <pc:sldMk cId="0" sldId="266"/>
        </pc:sldMkLst>
      </pc:sldChg>
      <pc:sldChg chg="modTransition">
        <pc:chgData name="Mandie  Andrews" userId="S::mandie@nwejatc.org::5930ce02-62f3-4f46-822f-438dc8b5fed7" providerId="AD" clId="Web-{055D17CA-2460-4200-9539-AE65E3034E6F}" dt="2023-10-18T23:16:20.196" v="247"/>
        <pc:sldMkLst>
          <pc:docMk/>
          <pc:sldMk cId="0" sldId="267"/>
        </pc:sldMkLst>
      </pc:sldChg>
      <pc:sldChg chg="modTransition">
        <pc:chgData name="Mandie  Andrews" userId="S::mandie@nwejatc.org::5930ce02-62f3-4f46-822f-438dc8b5fed7" providerId="AD" clId="Web-{055D17CA-2460-4200-9539-AE65E3034E6F}" dt="2023-10-18T23:16:20.196" v="247"/>
        <pc:sldMkLst>
          <pc:docMk/>
          <pc:sldMk cId="0" sldId="268"/>
        </pc:sldMkLst>
      </pc:sldChg>
      <pc:sldChg chg="modTransition">
        <pc:chgData name="Mandie  Andrews" userId="S::mandie@nwejatc.org::5930ce02-62f3-4f46-822f-438dc8b5fed7" providerId="AD" clId="Web-{055D17CA-2460-4200-9539-AE65E3034E6F}" dt="2023-10-18T23:16:20.196" v="247"/>
        <pc:sldMkLst>
          <pc:docMk/>
          <pc:sldMk cId="0" sldId="269"/>
        </pc:sldMkLst>
      </pc:sldChg>
      <pc:sldChg chg="modTransition">
        <pc:chgData name="Mandie  Andrews" userId="S::mandie@nwejatc.org::5930ce02-62f3-4f46-822f-438dc8b5fed7" providerId="AD" clId="Web-{055D17CA-2460-4200-9539-AE65E3034E6F}" dt="2023-10-18T23:16:20.196" v="247"/>
        <pc:sldMkLst>
          <pc:docMk/>
          <pc:sldMk cId="0" sldId="270"/>
        </pc:sldMkLst>
      </pc:sldChg>
      <pc:sldChg chg="modTransition">
        <pc:chgData name="Mandie  Andrews" userId="S::mandie@nwejatc.org::5930ce02-62f3-4f46-822f-438dc8b5fed7" providerId="AD" clId="Web-{055D17CA-2460-4200-9539-AE65E3034E6F}" dt="2023-10-18T23:16:20.196" v="247"/>
        <pc:sldMkLst>
          <pc:docMk/>
          <pc:sldMk cId="0" sldId="271"/>
        </pc:sldMkLst>
      </pc:sldChg>
      <pc:sldChg chg="modTransition">
        <pc:chgData name="Mandie  Andrews" userId="S::mandie@nwejatc.org::5930ce02-62f3-4f46-822f-438dc8b5fed7" providerId="AD" clId="Web-{055D17CA-2460-4200-9539-AE65E3034E6F}" dt="2023-10-18T23:16:20.196" v="247"/>
        <pc:sldMkLst>
          <pc:docMk/>
          <pc:sldMk cId="0" sldId="272"/>
        </pc:sldMkLst>
      </pc:sldChg>
      <pc:sldChg chg="modTransition">
        <pc:chgData name="Mandie  Andrews" userId="S::mandie@nwejatc.org::5930ce02-62f3-4f46-822f-438dc8b5fed7" providerId="AD" clId="Web-{055D17CA-2460-4200-9539-AE65E3034E6F}" dt="2023-10-18T23:16:20.196" v="247"/>
        <pc:sldMkLst>
          <pc:docMk/>
          <pc:sldMk cId="0" sldId="273"/>
        </pc:sldMkLst>
      </pc:sldChg>
      <pc:sldChg chg="modTransition">
        <pc:chgData name="Mandie  Andrews" userId="S::mandie@nwejatc.org::5930ce02-62f3-4f46-822f-438dc8b5fed7" providerId="AD" clId="Web-{055D17CA-2460-4200-9539-AE65E3034E6F}" dt="2023-10-18T23:16:20.196" v="247"/>
        <pc:sldMkLst>
          <pc:docMk/>
          <pc:sldMk cId="0" sldId="274"/>
        </pc:sldMkLst>
      </pc:sldChg>
    </pc:docChg>
  </pc:docChgLst>
  <pc:docChgLst>
    <pc:chgData name="Mandie  Andrews" userId="S::mandie@nwejatc.org::5930ce02-62f3-4f46-822f-438dc8b5fed7" providerId="AD" clId="Web-{C428976F-2132-463D-53C8-45D5E92549DF}"/>
    <pc:docChg chg="addSld modSld sldOrd">
      <pc:chgData name="Mandie  Andrews" userId="S::mandie@nwejatc.org::5930ce02-62f3-4f46-822f-438dc8b5fed7" providerId="AD" clId="Web-{C428976F-2132-463D-53C8-45D5E92549DF}" dt="2025-03-24T17:31:32.495" v="63" actId="1076"/>
      <pc:docMkLst>
        <pc:docMk/>
      </pc:docMkLst>
      <pc:sldChg chg="modSp">
        <pc:chgData name="Mandie  Andrews" userId="S::mandie@nwejatc.org::5930ce02-62f3-4f46-822f-438dc8b5fed7" providerId="AD" clId="Web-{C428976F-2132-463D-53C8-45D5E92549DF}" dt="2025-03-24T17:27:29.195" v="59" actId="1076"/>
        <pc:sldMkLst>
          <pc:docMk/>
          <pc:sldMk cId="0" sldId="256"/>
        </pc:sldMkLst>
      </pc:sldChg>
      <pc:sldChg chg="addSp modSp">
        <pc:chgData name="Mandie  Andrews" userId="S::mandie@nwejatc.org::5930ce02-62f3-4f46-822f-438dc8b5fed7" providerId="AD" clId="Web-{C428976F-2132-463D-53C8-45D5E92549DF}" dt="2025-03-24T17:31:32.495" v="63" actId="1076"/>
        <pc:sldMkLst>
          <pc:docMk/>
          <pc:sldMk cId="0" sldId="259"/>
        </pc:sldMkLst>
      </pc:sldChg>
      <pc:sldChg chg="addSp delSp modSp new mod ord setBg">
        <pc:chgData name="Mandie  Andrews" userId="S::mandie@nwejatc.org::5930ce02-62f3-4f46-822f-438dc8b5fed7" providerId="AD" clId="Web-{C428976F-2132-463D-53C8-45D5E92549DF}" dt="2025-03-24T17:07:04.360" v="22"/>
        <pc:sldMkLst>
          <pc:docMk/>
          <pc:sldMk cId="169036732" sldId="275"/>
        </pc:sldMkLst>
      </pc:sldChg>
      <pc:sldChg chg="addSp delSp modSp new mod setBg">
        <pc:chgData name="Mandie  Andrews" userId="S::mandie@nwejatc.org::5930ce02-62f3-4f46-822f-438dc8b5fed7" providerId="AD" clId="Web-{C428976F-2132-463D-53C8-45D5E92549DF}" dt="2025-03-24T17:27:18.897" v="53"/>
        <pc:sldMkLst>
          <pc:docMk/>
          <pc:sldMk cId="2944910415" sldId="276"/>
        </pc:sldMkLst>
      </pc:sldChg>
    </pc:docChg>
  </pc:docChgLst>
  <pc:docChgLst>
    <pc:chgData name="Mandie  Andrews" userId="5930ce02-62f3-4f46-822f-438dc8b5fed7" providerId="ADAL" clId="{4A0E8AEF-5F78-460D-8299-8E1CD7192735}"/>
    <pc:docChg chg="undo custSel modSld">
      <pc:chgData name="Mandie  Andrews" userId="5930ce02-62f3-4f46-822f-438dc8b5fed7" providerId="ADAL" clId="{4A0E8AEF-5F78-460D-8299-8E1CD7192735}" dt="2025-09-15T17:45:22.016" v="134" actId="1076"/>
      <pc:docMkLst>
        <pc:docMk/>
      </pc:docMkLst>
      <pc:sldChg chg="delSp modSp mod">
        <pc:chgData name="Mandie  Andrews" userId="5930ce02-62f3-4f46-822f-438dc8b5fed7" providerId="ADAL" clId="{4A0E8AEF-5F78-460D-8299-8E1CD7192735}" dt="2025-09-15T17:44:03.661" v="131" actId="1076"/>
        <pc:sldMkLst>
          <pc:docMk/>
          <pc:sldMk cId="0" sldId="263"/>
        </pc:sldMkLst>
        <pc:grpChg chg="del">
          <ac:chgData name="Mandie  Andrews" userId="5930ce02-62f3-4f46-822f-438dc8b5fed7" providerId="ADAL" clId="{4A0E8AEF-5F78-460D-8299-8E1CD7192735}" dt="2025-09-15T17:43:40.202" v="128" actId="478"/>
          <ac:grpSpMkLst>
            <pc:docMk/>
            <pc:sldMk cId="0" sldId="263"/>
            <ac:grpSpMk id="4" creationId="{00000000-0000-0000-0000-000000000000}"/>
          </ac:grpSpMkLst>
        </pc:grpChg>
        <pc:grpChg chg="mod">
          <ac:chgData name="Mandie  Andrews" userId="5930ce02-62f3-4f46-822f-438dc8b5fed7" providerId="ADAL" clId="{4A0E8AEF-5F78-460D-8299-8E1CD7192735}" dt="2025-09-15T17:44:03.661" v="131" actId="1076"/>
          <ac:grpSpMkLst>
            <pc:docMk/>
            <pc:sldMk cId="0" sldId="263"/>
            <ac:grpSpMk id="7" creationId="{00000000-0000-0000-0000-000000000000}"/>
          </ac:grpSpMkLst>
        </pc:grpChg>
      </pc:sldChg>
      <pc:sldChg chg="addSp delSp modSp mod delDesignElem">
        <pc:chgData name="Mandie  Andrews" userId="5930ce02-62f3-4f46-822f-438dc8b5fed7" providerId="ADAL" clId="{4A0E8AEF-5F78-460D-8299-8E1CD7192735}" dt="2025-09-15T17:45:22.016" v="134" actId="1076"/>
        <pc:sldMkLst>
          <pc:docMk/>
          <pc:sldMk cId="2944910415" sldId="276"/>
        </pc:sldMkLst>
        <pc:spChg chg="add mod">
          <ac:chgData name="Mandie  Andrews" userId="5930ce02-62f3-4f46-822f-438dc8b5fed7" providerId="ADAL" clId="{4A0E8AEF-5F78-460D-8299-8E1CD7192735}" dt="2025-09-15T17:42:45.298" v="124" actId="1076"/>
          <ac:spMkLst>
            <pc:docMk/>
            <pc:sldMk cId="2944910415" sldId="276"/>
            <ac:spMk id="7" creationId="{A88C3C38-455E-A6E0-9268-DEAE6A1213A4}"/>
          </ac:spMkLst>
        </pc:spChg>
        <pc:spChg chg="add del">
          <ac:chgData name="Mandie  Andrews" userId="5930ce02-62f3-4f46-822f-438dc8b5fed7" providerId="ADAL" clId="{4A0E8AEF-5F78-460D-8299-8E1CD7192735}" dt="2025-09-15T17:41:53.250" v="108" actId="26606"/>
          <ac:spMkLst>
            <pc:docMk/>
            <pc:sldMk cId="2944910415" sldId="276"/>
            <ac:spMk id="32" creationId="{0B761509-3B9A-49A6-A84B-C3D86811697D}"/>
          </ac:spMkLst>
        </pc:spChg>
        <pc:spChg chg="add del">
          <ac:chgData name="Mandie  Andrews" userId="5930ce02-62f3-4f46-822f-438dc8b5fed7" providerId="ADAL" clId="{4A0E8AEF-5F78-460D-8299-8E1CD7192735}" dt="2025-09-15T17:41:53.250" v="108" actId="26606"/>
          <ac:spMkLst>
            <pc:docMk/>
            <pc:sldMk cId="2944910415" sldId="276"/>
            <ac:spMk id="33" creationId="{91DE43FD-EB47-414A-B0AB-169B0FFFA527}"/>
          </ac:spMkLst>
        </pc:spChg>
        <pc:spChg chg="add del">
          <ac:chgData name="Mandie  Andrews" userId="5930ce02-62f3-4f46-822f-438dc8b5fed7" providerId="ADAL" clId="{4A0E8AEF-5F78-460D-8299-8E1CD7192735}" dt="2025-09-15T17:42:02.243" v="111" actId="26606"/>
          <ac:spMkLst>
            <pc:docMk/>
            <pc:sldMk cId="2944910415" sldId="276"/>
            <ac:spMk id="40" creationId="{99ED5833-B85B-4103-8A3B-CAB0308E6C15}"/>
          </ac:spMkLst>
        </pc:spChg>
        <pc:spChg chg="add">
          <ac:chgData name="Mandie  Andrews" userId="5930ce02-62f3-4f46-822f-438dc8b5fed7" providerId="ADAL" clId="{4A0E8AEF-5F78-460D-8299-8E1CD7192735}" dt="2025-09-15T17:42:02.243" v="111" actId="26606"/>
          <ac:spMkLst>
            <pc:docMk/>
            <pc:sldMk cId="2944910415" sldId="276"/>
            <ac:spMk id="45" creationId="{2151139A-886F-4B97-8815-729AD3831BBD}"/>
          </ac:spMkLst>
        </pc:spChg>
        <pc:spChg chg="add">
          <ac:chgData name="Mandie  Andrews" userId="5930ce02-62f3-4f46-822f-438dc8b5fed7" providerId="ADAL" clId="{4A0E8AEF-5F78-460D-8299-8E1CD7192735}" dt="2025-09-15T17:42:02.243" v="111" actId="26606"/>
          <ac:spMkLst>
            <pc:docMk/>
            <pc:sldMk cId="2944910415" sldId="276"/>
            <ac:spMk id="47" creationId="{AB5E08C4-8CDD-4623-A5B8-E998C6DEE3B7}"/>
          </ac:spMkLst>
        </pc:spChg>
        <pc:spChg chg="add">
          <ac:chgData name="Mandie  Andrews" userId="5930ce02-62f3-4f46-822f-438dc8b5fed7" providerId="ADAL" clId="{4A0E8AEF-5F78-460D-8299-8E1CD7192735}" dt="2025-09-15T17:42:02.243" v="111" actId="26606"/>
          <ac:spMkLst>
            <pc:docMk/>
            <pc:sldMk cId="2944910415" sldId="276"/>
            <ac:spMk id="49" creationId="{15F33878-D502-4FFA-8ACE-F2AECDB2A23F}"/>
          </ac:spMkLst>
        </pc:spChg>
        <pc:spChg chg="add">
          <ac:chgData name="Mandie  Andrews" userId="5930ce02-62f3-4f46-822f-438dc8b5fed7" providerId="ADAL" clId="{4A0E8AEF-5F78-460D-8299-8E1CD7192735}" dt="2025-09-15T17:42:02.243" v="111" actId="26606"/>
          <ac:spMkLst>
            <pc:docMk/>
            <pc:sldMk cId="2944910415" sldId="276"/>
            <ac:spMk id="51" creationId="{D3539FEE-81D3-4406-802E-60B20B16F4F6}"/>
          </ac:spMkLst>
        </pc:spChg>
        <pc:spChg chg="add">
          <ac:chgData name="Mandie  Andrews" userId="5930ce02-62f3-4f46-822f-438dc8b5fed7" providerId="ADAL" clId="{4A0E8AEF-5F78-460D-8299-8E1CD7192735}" dt="2025-09-15T17:42:02.243" v="111" actId="26606"/>
          <ac:spMkLst>
            <pc:docMk/>
            <pc:sldMk cId="2944910415" sldId="276"/>
            <ac:spMk id="53" creationId="{DC701763-729E-462F-A5A8-E0DEFEB1E2E4}"/>
          </ac:spMkLst>
        </pc:spChg>
        <pc:grpChg chg="add del">
          <ac:chgData name="Mandie  Andrews" userId="5930ce02-62f3-4f46-822f-438dc8b5fed7" providerId="ADAL" clId="{4A0E8AEF-5F78-460D-8299-8E1CD7192735}" dt="2025-09-15T17:41:53.250" v="108" actId="26606"/>
          <ac:grpSpMkLst>
            <pc:docMk/>
            <pc:sldMk cId="2944910415" sldId="276"/>
            <ac:grpSpMk id="34" creationId="{58495BCC-CE77-4CC2-952E-846F41119FD5}"/>
          </ac:grpSpMkLst>
        </pc:grpChg>
        <pc:picChg chg="del">
          <ac:chgData name="Mandie  Andrews" userId="5930ce02-62f3-4f46-822f-438dc8b5fed7" providerId="ADAL" clId="{4A0E8AEF-5F78-460D-8299-8E1CD7192735}" dt="2025-09-15T17:10:03.061" v="0" actId="478"/>
          <ac:picMkLst>
            <pc:docMk/>
            <pc:sldMk cId="2944910415" sldId="276"/>
            <ac:picMk id="2" creationId="{A49BC66C-DA2B-F7C8-3BD1-A566B3AE5765}"/>
          </ac:picMkLst>
        </pc:picChg>
        <pc:picChg chg="add mod ord modCrop">
          <ac:chgData name="Mandie  Andrews" userId="5930ce02-62f3-4f46-822f-438dc8b5fed7" providerId="ADAL" clId="{4A0E8AEF-5F78-460D-8299-8E1CD7192735}" dt="2025-09-15T17:43:16.063" v="127" actId="14100"/>
          <ac:picMkLst>
            <pc:docMk/>
            <pc:sldMk cId="2944910415" sldId="276"/>
            <ac:picMk id="4" creationId="{2D5533D1-81A7-DC7A-330C-19F9DE9768F0}"/>
          </ac:picMkLst>
        </pc:picChg>
        <pc:picChg chg="add mod ord">
          <ac:chgData name="Mandie  Andrews" userId="5930ce02-62f3-4f46-822f-438dc8b5fed7" providerId="ADAL" clId="{4A0E8AEF-5F78-460D-8299-8E1CD7192735}" dt="2025-09-15T17:45:22.016" v="134" actId="1076"/>
          <ac:picMkLst>
            <pc:docMk/>
            <pc:sldMk cId="2944910415" sldId="276"/>
            <ac:picMk id="6" creationId="{1E9B4452-54F3-0B91-F276-1246B3584ABE}"/>
          </ac:picMkLst>
        </pc:picChg>
      </pc:sldChg>
    </pc:docChg>
  </pc:docChgLst>
  <pc:docChgLst>
    <pc:chgData name="Mandie  Andrews" userId="S::mandie@nwejatc.org::5930ce02-62f3-4f46-822f-438dc8b5fed7" providerId="AD" clId="Web-{8C254551-FD82-B1E1-3E4E-773AD89F6AEC}"/>
    <pc:docChg chg="modSld">
      <pc:chgData name="Mandie  Andrews" userId="S::mandie@nwejatc.org::5930ce02-62f3-4f46-822f-438dc8b5fed7" providerId="AD" clId="Web-{8C254551-FD82-B1E1-3E4E-773AD89F6AEC}" dt="2025-03-24T15:24:27.758" v="4" actId="20577"/>
      <pc:docMkLst>
        <pc:docMk/>
      </pc:docMkLst>
      <pc:sldChg chg="modSp">
        <pc:chgData name="Mandie  Andrews" userId="S::mandie@nwejatc.org::5930ce02-62f3-4f46-822f-438dc8b5fed7" providerId="AD" clId="Web-{8C254551-FD82-B1E1-3E4E-773AD89F6AEC}" dt="2025-03-24T15:24:27.758" v="4" actId="20577"/>
        <pc:sldMkLst>
          <pc:docMk/>
          <pc:sldMk cId="0" sldId="259"/>
        </pc:sldMkLst>
      </pc:sldChg>
    </pc:docChg>
  </pc:docChgLst>
  <pc:docChgLst>
    <pc:chgData name="Mandie  Andrews" userId="S::mandie@nwejatc.org::5930ce02-62f3-4f46-822f-438dc8b5fed7" providerId="AD" clId="Web-{743EA382-431D-40A1-284E-EF84EE19453F}"/>
    <pc:docChg chg="sldOrd">
      <pc:chgData name="Mandie  Andrews" userId="S::mandie@nwejatc.org::5930ce02-62f3-4f46-822f-438dc8b5fed7" providerId="AD" clId="Web-{743EA382-431D-40A1-284E-EF84EE19453F}" dt="2023-11-13T20:23:19.892" v="0"/>
      <pc:docMkLst>
        <pc:docMk/>
      </pc:docMkLst>
      <pc:sldChg chg="ord">
        <pc:chgData name="Mandie  Andrews" userId="S::mandie@nwejatc.org::5930ce02-62f3-4f46-822f-438dc8b5fed7" providerId="AD" clId="Web-{743EA382-431D-40A1-284E-EF84EE19453F}" dt="2023-11-13T20:23:19.892" v="0"/>
        <pc:sldMkLst>
          <pc:docMk/>
          <pc:sldMk cId="0" sldId="266"/>
        </pc:sldMkLst>
      </pc:sldChg>
    </pc:docChg>
  </pc:docChgLst>
  <pc:docChgLst>
    <pc:chgData name="Mandie  Andrews" userId="5930ce02-62f3-4f46-822f-438dc8b5fed7" providerId="ADAL" clId="{C1C9AB0C-1D85-4B8B-A048-395D5721D5F3}"/>
    <pc:docChg chg="delSld">
      <pc:chgData name="Mandie  Andrews" userId="5930ce02-62f3-4f46-822f-438dc8b5fed7" providerId="ADAL" clId="{C1C9AB0C-1D85-4B8B-A048-395D5721D5F3}" dt="2025-03-12T16:31:54.557" v="1" actId="2696"/>
      <pc:docMkLst>
        <pc:docMk/>
      </pc:docMkLst>
      <pc:sldChg chg="del">
        <pc:chgData name="Mandie  Andrews" userId="5930ce02-62f3-4f46-822f-438dc8b5fed7" providerId="ADAL" clId="{C1C9AB0C-1D85-4B8B-A048-395D5721D5F3}" dt="2025-03-12T16:30:48.521" v="0" actId="2696"/>
        <pc:sldMkLst>
          <pc:docMk/>
          <pc:sldMk cId="0" sldId="265"/>
        </pc:sldMkLst>
      </pc:sldChg>
      <pc:sldChg chg="del">
        <pc:chgData name="Mandie  Andrews" userId="5930ce02-62f3-4f46-822f-438dc8b5fed7" providerId="ADAL" clId="{C1C9AB0C-1D85-4B8B-A048-395D5721D5F3}" dt="2025-03-12T16:31:54.557" v="1" actId="2696"/>
        <pc:sldMkLst>
          <pc:docMk/>
          <pc:sldMk cId="0" sldId="269"/>
        </pc:sldMkLst>
      </pc:sldChg>
    </pc:docChg>
  </pc:docChgLst>
  <pc:docChgLst>
    <pc:chgData name="Mandie  Andrews" userId="S::mandie@nwejatc.org::5930ce02-62f3-4f46-822f-438dc8b5fed7" providerId="AD" clId="Web-{1137017B-B9D5-FEF7-029A-36B98DF1CCEC}"/>
    <pc:docChg chg="modSld">
      <pc:chgData name="Mandie  Andrews" userId="S::mandie@nwejatc.org::5930ce02-62f3-4f46-822f-438dc8b5fed7" providerId="AD" clId="Web-{1137017B-B9D5-FEF7-029A-36B98DF1CCEC}" dt="2025-03-24T15:37:34.145" v="82" actId="20577"/>
      <pc:docMkLst>
        <pc:docMk/>
      </pc:docMkLst>
      <pc:sldChg chg="addSp modSp">
        <pc:chgData name="Mandie  Andrews" userId="S::mandie@nwejatc.org::5930ce02-62f3-4f46-822f-438dc8b5fed7" providerId="AD" clId="Web-{1137017B-B9D5-FEF7-029A-36B98DF1CCEC}" dt="2025-03-24T15:37:34.145" v="82" actId="20577"/>
        <pc:sldMkLst>
          <pc:docMk/>
          <pc:sldMk cId="0" sldId="256"/>
        </pc:sldMkLst>
      </pc:sldChg>
      <pc:sldChg chg="addSp delSp modSp">
        <pc:chgData name="Mandie  Andrews" userId="S::mandie@nwejatc.org::5930ce02-62f3-4f46-822f-438dc8b5fed7" providerId="AD" clId="Web-{1137017B-B9D5-FEF7-029A-36B98DF1CCEC}" dt="2025-03-24T15:36:39.739" v="68"/>
        <pc:sldMkLst>
          <pc:docMk/>
          <pc:sldMk cId="0" sldId="257"/>
        </pc:sldMkLst>
      </pc:sldChg>
      <pc:sldChg chg="addSp delSp modSp">
        <pc:chgData name="Mandie  Andrews" userId="S::mandie@nwejatc.org::5930ce02-62f3-4f46-822f-438dc8b5fed7" providerId="AD" clId="Web-{1137017B-B9D5-FEF7-029A-36B98DF1CCEC}" dt="2025-03-24T15:35:30.504" v="60"/>
        <pc:sldMkLst>
          <pc:docMk/>
          <pc:sldMk cId="0" sldId="25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78EBE9-F8CB-4450-B0A1-2DC61861BA87}" type="datetimeFigureOut">
              <a:rPr lang="en-US" smtClean="0"/>
              <a:t>9/15/2025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9F23EF-66D8-493E-A9B0-F706B7C39A55}" type="slidenum">
              <a:rPr lang="en-US" smtClean="0"/>
              <a:t>‹#›</a:t>
            </a:fld>
            <a:endParaRPr lang="en-US"/>
          </a:p>
        </p:txBody>
      </p:sp>
    </p:spTree>
    <p:extLst>
      <p:ext uri="{BB962C8B-B14F-4D97-AF65-F5344CB8AC3E}">
        <p14:creationId xmlns:p14="http://schemas.microsoft.com/office/powerpoint/2010/main" val="1716785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9F23EF-66D8-493E-A9B0-F706B7C39A55}" type="slidenum">
              <a:rPr lang="en-US" smtClean="0"/>
              <a:t>11</a:t>
            </a:fld>
            <a:endParaRPr lang="en-US"/>
          </a:p>
        </p:txBody>
      </p:sp>
    </p:spTree>
    <p:extLst>
      <p:ext uri="{BB962C8B-B14F-4D97-AF65-F5344CB8AC3E}">
        <p14:creationId xmlns:p14="http://schemas.microsoft.com/office/powerpoint/2010/main" val="1242933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517777" y="133165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
            </a:blip>
            <a:stretch>
              <a:fillRect t="-9111" b="-9111"/>
            </a:stretch>
          </a:blipFill>
        </p:spPr>
        <p:txBody>
          <a:bodyPr/>
          <a:lstStyle/>
          <a:p>
            <a:endParaRPr lang="en-US"/>
          </a:p>
        </p:txBody>
      </p:sp>
      <p:grpSp>
        <p:nvGrpSpPr>
          <p:cNvPr id="3" name="Group 3"/>
          <p:cNvGrpSpPr/>
          <p:nvPr/>
        </p:nvGrpSpPr>
        <p:grpSpPr>
          <a:xfrm rot="1943556">
            <a:off x="15479540" y="-2107308"/>
            <a:ext cx="2383223" cy="12569048"/>
            <a:chOff x="0" y="0"/>
            <a:chExt cx="580969" cy="3064014"/>
          </a:xfrm>
        </p:grpSpPr>
        <p:sp>
          <p:nvSpPr>
            <p:cNvPr id="4" name="Freeform 4"/>
            <p:cNvSpPr/>
            <p:nvPr/>
          </p:nvSpPr>
          <p:spPr>
            <a:xfrm>
              <a:off x="0" y="0"/>
              <a:ext cx="580969" cy="3064014"/>
            </a:xfrm>
            <a:custGeom>
              <a:avLst/>
              <a:gdLst/>
              <a:ahLst/>
              <a:cxnLst/>
              <a:rect l="l" t="t" r="r" b="b"/>
              <a:pathLst>
                <a:path w="580969" h="3064014">
                  <a:moveTo>
                    <a:pt x="0" y="0"/>
                  </a:moveTo>
                  <a:lnTo>
                    <a:pt x="580969" y="0"/>
                  </a:lnTo>
                  <a:lnTo>
                    <a:pt x="580969" y="3064014"/>
                  </a:lnTo>
                  <a:lnTo>
                    <a:pt x="0" y="3064014"/>
                  </a:lnTo>
                  <a:close/>
                </a:path>
              </a:pathLst>
            </a:custGeom>
            <a:solidFill>
              <a:srgbClr val="C40606"/>
            </a:solidFill>
          </p:spPr>
          <p:txBody>
            <a:bodyPr/>
            <a:lstStyle/>
            <a:p>
              <a:endParaRPr lang="en-US"/>
            </a:p>
          </p:txBody>
        </p:sp>
        <p:sp>
          <p:nvSpPr>
            <p:cNvPr id="5" name="TextBox 5"/>
            <p:cNvSpPr txBox="1"/>
            <p:nvPr/>
          </p:nvSpPr>
          <p:spPr>
            <a:xfrm>
              <a:off x="0" y="-57150"/>
              <a:ext cx="580969" cy="312116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670802" y="8647851"/>
            <a:ext cx="15242552" cy="1639149"/>
            <a:chOff x="0" y="0"/>
            <a:chExt cx="4014499" cy="431710"/>
          </a:xfrm>
        </p:grpSpPr>
        <p:sp>
          <p:nvSpPr>
            <p:cNvPr id="7" name="Freeform 7"/>
            <p:cNvSpPr/>
            <p:nvPr/>
          </p:nvSpPr>
          <p:spPr>
            <a:xfrm>
              <a:off x="0" y="0"/>
              <a:ext cx="4014500" cy="431710"/>
            </a:xfrm>
            <a:custGeom>
              <a:avLst/>
              <a:gdLst/>
              <a:ahLst/>
              <a:cxnLst/>
              <a:rect l="l" t="t" r="r" b="b"/>
              <a:pathLst>
                <a:path w="4014500" h="431710">
                  <a:moveTo>
                    <a:pt x="0" y="0"/>
                  </a:moveTo>
                  <a:lnTo>
                    <a:pt x="4014500" y="0"/>
                  </a:lnTo>
                  <a:lnTo>
                    <a:pt x="4014500" y="431710"/>
                  </a:lnTo>
                  <a:lnTo>
                    <a:pt x="0" y="431710"/>
                  </a:lnTo>
                  <a:close/>
                </a:path>
              </a:pathLst>
            </a:custGeom>
            <a:solidFill>
              <a:srgbClr val="FFBC0F"/>
            </a:solidFill>
          </p:spPr>
          <p:txBody>
            <a:bodyPr/>
            <a:lstStyle/>
            <a:p>
              <a:endParaRPr lang="en-US"/>
            </a:p>
          </p:txBody>
        </p:sp>
        <p:sp>
          <p:nvSpPr>
            <p:cNvPr id="8" name="TextBox 8"/>
            <p:cNvSpPr txBox="1"/>
            <p:nvPr/>
          </p:nvSpPr>
          <p:spPr>
            <a:xfrm>
              <a:off x="0" y="-57150"/>
              <a:ext cx="4014499" cy="48886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5729532" y="-1767785"/>
            <a:ext cx="10123717" cy="12454017"/>
            <a:chOff x="0" y="0"/>
            <a:chExt cx="503527" cy="619430"/>
          </a:xfrm>
        </p:grpSpPr>
        <p:sp>
          <p:nvSpPr>
            <p:cNvPr id="10" name="Freeform 10"/>
            <p:cNvSpPr/>
            <p:nvPr/>
          </p:nvSpPr>
          <p:spPr>
            <a:xfrm>
              <a:off x="0" y="0"/>
              <a:ext cx="503527" cy="619430"/>
            </a:xfrm>
            <a:custGeom>
              <a:avLst/>
              <a:gdLst/>
              <a:ahLst/>
              <a:cxnLst/>
              <a:rect l="l" t="t" r="r" b="b"/>
              <a:pathLst>
                <a:path w="503527" h="619430">
                  <a:moveTo>
                    <a:pt x="251764" y="0"/>
                  </a:moveTo>
                  <a:lnTo>
                    <a:pt x="503527" y="619430"/>
                  </a:lnTo>
                  <a:lnTo>
                    <a:pt x="0" y="619430"/>
                  </a:lnTo>
                  <a:lnTo>
                    <a:pt x="251764" y="0"/>
                  </a:lnTo>
                  <a:close/>
                </a:path>
              </a:pathLst>
            </a:custGeom>
            <a:solidFill>
              <a:srgbClr val="C40606"/>
            </a:solidFill>
          </p:spPr>
          <p:txBody>
            <a:bodyPr/>
            <a:lstStyle/>
            <a:p>
              <a:endParaRPr lang="en-US"/>
            </a:p>
          </p:txBody>
        </p:sp>
        <p:sp>
          <p:nvSpPr>
            <p:cNvPr id="11" name="TextBox 11"/>
            <p:cNvSpPr txBox="1"/>
            <p:nvPr/>
          </p:nvSpPr>
          <p:spPr>
            <a:xfrm>
              <a:off x="127000" y="273050"/>
              <a:ext cx="249527" cy="29558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13948041" y="2398226"/>
            <a:ext cx="10978311" cy="8748548"/>
            <a:chOff x="0" y="0"/>
            <a:chExt cx="741349" cy="590776"/>
          </a:xfrm>
        </p:grpSpPr>
        <p:sp>
          <p:nvSpPr>
            <p:cNvPr id="13" name="Freeform 13"/>
            <p:cNvSpPr/>
            <p:nvPr/>
          </p:nvSpPr>
          <p:spPr>
            <a:xfrm>
              <a:off x="0" y="0"/>
              <a:ext cx="741349" cy="590776"/>
            </a:xfrm>
            <a:custGeom>
              <a:avLst/>
              <a:gdLst/>
              <a:ahLst/>
              <a:cxnLst/>
              <a:rect l="l" t="t" r="r" b="b"/>
              <a:pathLst>
                <a:path w="741349" h="590776">
                  <a:moveTo>
                    <a:pt x="370675" y="0"/>
                  </a:moveTo>
                  <a:lnTo>
                    <a:pt x="741349" y="590776"/>
                  </a:lnTo>
                  <a:lnTo>
                    <a:pt x="0" y="590776"/>
                  </a:lnTo>
                  <a:lnTo>
                    <a:pt x="370675" y="0"/>
                  </a:lnTo>
                  <a:close/>
                </a:path>
              </a:pathLst>
            </a:custGeom>
            <a:solidFill>
              <a:srgbClr val="C40606"/>
            </a:solidFill>
          </p:spPr>
          <p:txBody>
            <a:bodyPr/>
            <a:lstStyle/>
            <a:p>
              <a:endParaRPr lang="en-US"/>
            </a:p>
          </p:txBody>
        </p:sp>
        <p:sp>
          <p:nvSpPr>
            <p:cNvPr id="14" name="TextBox 14"/>
            <p:cNvSpPr txBox="1"/>
            <p:nvPr/>
          </p:nvSpPr>
          <p:spPr>
            <a:xfrm>
              <a:off x="127000" y="273050"/>
              <a:ext cx="487349" cy="266926"/>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3286818" y="2009878"/>
            <a:ext cx="5415747" cy="1134785"/>
            <a:chOff x="0" y="0"/>
            <a:chExt cx="1862133" cy="390181"/>
          </a:xfrm>
        </p:grpSpPr>
        <p:sp>
          <p:nvSpPr>
            <p:cNvPr id="16" name="Freeform 16"/>
            <p:cNvSpPr/>
            <p:nvPr/>
          </p:nvSpPr>
          <p:spPr>
            <a:xfrm>
              <a:off x="0" y="0"/>
              <a:ext cx="1862133" cy="390181"/>
            </a:xfrm>
            <a:custGeom>
              <a:avLst/>
              <a:gdLst/>
              <a:ahLst/>
              <a:cxnLst/>
              <a:rect l="l" t="t" r="r" b="b"/>
              <a:pathLst>
                <a:path w="1862133" h="390181">
                  <a:moveTo>
                    <a:pt x="1658933" y="0"/>
                  </a:moveTo>
                  <a:lnTo>
                    <a:pt x="0" y="0"/>
                  </a:lnTo>
                  <a:lnTo>
                    <a:pt x="203200" y="390181"/>
                  </a:lnTo>
                  <a:lnTo>
                    <a:pt x="1862133" y="390181"/>
                  </a:lnTo>
                  <a:lnTo>
                    <a:pt x="1658933" y="0"/>
                  </a:lnTo>
                  <a:close/>
                </a:path>
              </a:pathLst>
            </a:custGeom>
            <a:solidFill>
              <a:srgbClr val="FFBC0F"/>
            </a:solidFill>
          </p:spPr>
          <p:txBody>
            <a:bodyPr/>
            <a:lstStyle/>
            <a:p>
              <a:endParaRPr lang="en-US"/>
            </a:p>
          </p:txBody>
        </p:sp>
        <p:sp>
          <p:nvSpPr>
            <p:cNvPr id="17" name="TextBox 17"/>
            <p:cNvSpPr txBox="1"/>
            <p:nvPr/>
          </p:nvSpPr>
          <p:spPr>
            <a:xfrm>
              <a:off x="101600" y="-57150"/>
              <a:ext cx="1658933" cy="447331"/>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315684" y="3135138"/>
            <a:ext cx="813245" cy="981160"/>
            <a:chOff x="0" y="0"/>
            <a:chExt cx="561972" cy="678005"/>
          </a:xfrm>
        </p:grpSpPr>
        <p:sp>
          <p:nvSpPr>
            <p:cNvPr id="19" name="Freeform 19"/>
            <p:cNvSpPr/>
            <p:nvPr/>
          </p:nvSpPr>
          <p:spPr>
            <a:xfrm>
              <a:off x="0" y="0"/>
              <a:ext cx="561972" cy="678005"/>
            </a:xfrm>
            <a:custGeom>
              <a:avLst/>
              <a:gdLst/>
              <a:ahLst/>
              <a:cxnLst/>
              <a:rect l="l" t="t" r="r" b="b"/>
              <a:pathLst>
                <a:path w="561972" h="678005">
                  <a:moveTo>
                    <a:pt x="280986" y="678005"/>
                  </a:moveTo>
                  <a:lnTo>
                    <a:pt x="561972" y="0"/>
                  </a:lnTo>
                  <a:lnTo>
                    <a:pt x="0" y="0"/>
                  </a:lnTo>
                  <a:lnTo>
                    <a:pt x="280986" y="678005"/>
                  </a:lnTo>
                  <a:close/>
                </a:path>
              </a:pathLst>
            </a:custGeom>
            <a:solidFill>
              <a:srgbClr val="D49900"/>
            </a:solidFill>
          </p:spPr>
          <p:txBody>
            <a:bodyPr/>
            <a:lstStyle/>
            <a:p>
              <a:endParaRPr lang="en-US"/>
            </a:p>
          </p:txBody>
        </p:sp>
        <p:sp>
          <p:nvSpPr>
            <p:cNvPr id="20" name="TextBox 20"/>
            <p:cNvSpPr txBox="1"/>
            <p:nvPr/>
          </p:nvSpPr>
          <p:spPr>
            <a:xfrm>
              <a:off x="127000" y="41275"/>
              <a:ext cx="307972" cy="306530"/>
            </a:xfrm>
            <a:prstGeom prst="rect">
              <a:avLst/>
            </a:prstGeom>
          </p:spPr>
          <p:txBody>
            <a:bodyPr lIns="50800" tIns="50800" rIns="50800" bIns="50800" rtlCol="0" anchor="ctr"/>
            <a:lstStyle/>
            <a:p>
              <a:pPr algn="ctr">
                <a:lnSpc>
                  <a:spcPts val="139"/>
                </a:lnSpc>
              </a:pPr>
              <a:endParaRPr/>
            </a:p>
          </p:txBody>
        </p:sp>
      </p:grpSp>
      <p:sp>
        <p:nvSpPr>
          <p:cNvPr id="21" name="Freeform 21"/>
          <p:cNvSpPr/>
          <p:nvPr/>
        </p:nvSpPr>
        <p:spPr>
          <a:xfrm>
            <a:off x="4084390" y="9164869"/>
            <a:ext cx="624163" cy="624163"/>
          </a:xfrm>
          <a:custGeom>
            <a:avLst/>
            <a:gdLst/>
            <a:ahLst/>
            <a:cxnLst/>
            <a:rect l="l" t="t" r="r" b="b"/>
            <a:pathLst>
              <a:path w="624163" h="624163">
                <a:moveTo>
                  <a:pt x="0" y="0"/>
                </a:moveTo>
                <a:lnTo>
                  <a:pt x="624163" y="0"/>
                </a:lnTo>
                <a:lnTo>
                  <a:pt x="624163" y="624163"/>
                </a:lnTo>
                <a:lnTo>
                  <a:pt x="0" y="6241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22"/>
          <p:cNvSpPr/>
          <p:nvPr/>
        </p:nvSpPr>
        <p:spPr>
          <a:xfrm>
            <a:off x="8289019" y="9133047"/>
            <a:ext cx="633360" cy="633360"/>
          </a:xfrm>
          <a:custGeom>
            <a:avLst/>
            <a:gdLst/>
            <a:ahLst/>
            <a:cxnLst/>
            <a:rect l="l" t="t" r="r" b="b"/>
            <a:pathLst>
              <a:path w="633360" h="633360">
                <a:moveTo>
                  <a:pt x="0" y="0"/>
                </a:moveTo>
                <a:lnTo>
                  <a:pt x="633360" y="0"/>
                </a:lnTo>
                <a:lnTo>
                  <a:pt x="633360" y="633361"/>
                </a:lnTo>
                <a:lnTo>
                  <a:pt x="0" y="6333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Freeform 23"/>
          <p:cNvSpPr/>
          <p:nvPr/>
        </p:nvSpPr>
        <p:spPr>
          <a:xfrm flipV="1">
            <a:off x="12406715" y="8367467"/>
            <a:ext cx="2875731" cy="280384"/>
          </a:xfrm>
          <a:custGeom>
            <a:avLst/>
            <a:gdLst/>
            <a:ahLst/>
            <a:cxnLst/>
            <a:rect l="l" t="t" r="r" b="b"/>
            <a:pathLst>
              <a:path w="2875731" h="280384">
                <a:moveTo>
                  <a:pt x="0" y="280384"/>
                </a:moveTo>
                <a:lnTo>
                  <a:pt x="2875732" y="280384"/>
                </a:lnTo>
                <a:lnTo>
                  <a:pt x="2875732" y="0"/>
                </a:lnTo>
                <a:lnTo>
                  <a:pt x="0" y="0"/>
                </a:lnTo>
                <a:lnTo>
                  <a:pt x="0" y="280384"/>
                </a:lnTo>
                <a:close/>
              </a:path>
            </a:pathLst>
          </a:custGeom>
          <a:blipFill>
            <a:blip r:embed="rId7"/>
            <a:stretch>
              <a:fillRect/>
            </a:stretch>
          </a:blipFill>
        </p:spPr>
        <p:txBody>
          <a:bodyPr/>
          <a:lstStyle/>
          <a:p>
            <a:endParaRPr lang="en-US"/>
          </a:p>
        </p:txBody>
      </p:sp>
      <p:sp>
        <p:nvSpPr>
          <p:cNvPr id="24" name="Freeform 24"/>
          <p:cNvSpPr/>
          <p:nvPr/>
        </p:nvSpPr>
        <p:spPr>
          <a:xfrm rot="-6741394" flipH="1">
            <a:off x="3004598" y="9388260"/>
            <a:ext cx="1938189" cy="158330"/>
          </a:xfrm>
          <a:custGeom>
            <a:avLst/>
            <a:gdLst/>
            <a:ahLst/>
            <a:cxnLst/>
            <a:rect l="l" t="t" r="r" b="b"/>
            <a:pathLst>
              <a:path w="1938189" h="158330">
                <a:moveTo>
                  <a:pt x="1938190" y="0"/>
                </a:moveTo>
                <a:lnTo>
                  <a:pt x="0" y="0"/>
                </a:lnTo>
                <a:lnTo>
                  <a:pt x="0" y="158330"/>
                </a:lnTo>
                <a:lnTo>
                  <a:pt x="1938190" y="158330"/>
                </a:lnTo>
                <a:lnTo>
                  <a:pt x="1938190" y="0"/>
                </a:lnTo>
                <a:close/>
              </a:path>
            </a:pathLst>
          </a:custGeom>
          <a:blipFill>
            <a:blip r:embed="rId7"/>
            <a:stretch>
              <a:fillRect t="-9676" b="-9676"/>
            </a:stretch>
          </a:blipFill>
        </p:spPr>
        <p:txBody>
          <a:bodyPr/>
          <a:lstStyle/>
          <a:p>
            <a:endParaRPr lang="en-US"/>
          </a:p>
        </p:txBody>
      </p:sp>
      <p:sp>
        <p:nvSpPr>
          <p:cNvPr id="25" name="Freeform 25"/>
          <p:cNvSpPr/>
          <p:nvPr/>
        </p:nvSpPr>
        <p:spPr>
          <a:xfrm flipH="1">
            <a:off x="-224555" y="3135138"/>
            <a:ext cx="1540239" cy="158330"/>
          </a:xfrm>
          <a:custGeom>
            <a:avLst/>
            <a:gdLst/>
            <a:ahLst/>
            <a:cxnLst/>
            <a:rect l="l" t="t" r="r" b="b"/>
            <a:pathLst>
              <a:path w="1540239" h="158330">
                <a:moveTo>
                  <a:pt x="1540239" y="0"/>
                </a:moveTo>
                <a:lnTo>
                  <a:pt x="0" y="0"/>
                </a:lnTo>
                <a:lnTo>
                  <a:pt x="0" y="158330"/>
                </a:lnTo>
                <a:lnTo>
                  <a:pt x="1540239" y="158330"/>
                </a:lnTo>
                <a:lnTo>
                  <a:pt x="1540239" y="0"/>
                </a:lnTo>
                <a:close/>
              </a:path>
            </a:pathLst>
          </a:custGeom>
          <a:blipFill>
            <a:blip r:embed="rId7"/>
            <a:stretch>
              <a:fillRect l="-2715" r="-2715"/>
            </a:stretch>
          </a:blipFill>
        </p:spPr>
        <p:txBody>
          <a:bodyPr/>
          <a:lstStyle/>
          <a:p>
            <a:endParaRPr lang="en-US"/>
          </a:p>
        </p:txBody>
      </p:sp>
      <p:grpSp>
        <p:nvGrpSpPr>
          <p:cNvPr id="26" name="Group 26"/>
          <p:cNvGrpSpPr/>
          <p:nvPr/>
        </p:nvGrpSpPr>
        <p:grpSpPr>
          <a:xfrm rot="1936052">
            <a:off x="15466145" y="-815944"/>
            <a:ext cx="247983" cy="10610127"/>
            <a:chOff x="0" y="0"/>
            <a:chExt cx="65312" cy="2794437"/>
          </a:xfrm>
        </p:grpSpPr>
        <p:sp>
          <p:nvSpPr>
            <p:cNvPr id="27" name="Freeform 27"/>
            <p:cNvSpPr/>
            <p:nvPr/>
          </p:nvSpPr>
          <p:spPr>
            <a:xfrm>
              <a:off x="0" y="0"/>
              <a:ext cx="65312" cy="2794437"/>
            </a:xfrm>
            <a:custGeom>
              <a:avLst/>
              <a:gdLst/>
              <a:ahLst/>
              <a:cxnLst/>
              <a:rect l="l" t="t" r="r" b="b"/>
              <a:pathLst>
                <a:path w="65312" h="2794437">
                  <a:moveTo>
                    <a:pt x="0" y="0"/>
                  </a:moveTo>
                  <a:lnTo>
                    <a:pt x="65312" y="0"/>
                  </a:lnTo>
                  <a:lnTo>
                    <a:pt x="65312" y="2794437"/>
                  </a:lnTo>
                  <a:lnTo>
                    <a:pt x="0" y="2794437"/>
                  </a:lnTo>
                  <a:close/>
                </a:path>
              </a:pathLst>
            </a:custGeom>
            <a:solidFill>
              <a:srgbClr val="FFBC0F"/>
            </a:solidFill>
          </p:spPr>
          <p:txBody>
            <a:bodyPr/>
            <a:lstStyle/>
            <a:p>
              <a:endParaRPr lang="en-US"/>
            </a:p>
          </p:txBody>
        </p:sp>
        <p:sp>
          <p:nvSpPr>
            <p:cNvPr id="28" name="TextBox 28"/>
            <p:cNvSpPr txBox="1"/>
            <p:nvPr/>
          </p:nvSpPr>
          <p:spPr>
            <a:xfrm>
              <a:off x="0" y="-57150"/>
              <a:ext cx="65312" cy="2851587"/>
            </a:xfrm>
            <a:prstGeom prst="rect">
              <a:avLst/>
            </a:prstGeom>
          </p:spPr>
          <p:txBody>
            <a:bodyPr lIns="50800" tIns="50800" rIns="50800" bIns="50800" rtlCol="0" anchor="ctr"/>
            <a:lstStyle/>
            <a:p>
              <a:pPr algn="ctr">
                <a:lnSpc>
                  <a:spcPts val="2659"/>
                </a:lnSpc>
              </a:pPr>
              <a:endParaRPr/>
            </a:p>
          </p:txBody>
        </p:sp>
      </p:grpSp>
      <p:sp>
        <p:nvSpPr>
          <p:cNvPr id="29" name="Freeform 29"/>
          <p:cNvSpPr/>
          <p:nvPr/>
        </p:nvSpPr>
        <p:spPr>
          <a:xfrm>
            <a:off x="12933443" y="3147375"/>
            <a:ext cx="6004670" cy="6346305"/>
          </a:xfrm>
          <a:custGeom>
            <a:avLst/>
            <a:gdLst/>
            <a:ahLst/>
            <a:cxnLst/>
            <a:rect l="l" t="t" r="r" b="b"/>
            <a:pathLst>
              <a:path w="5115670" h="5631930">
                <a:moveTo>
                  <a:pt x="0" y="0"/>
                </a:moveTo>
                <a:lnTo>
                  <a:pt x="5115670" y="0"/>
                </a:lnTo>
                <a:lnTo>
                  <a:pt x="5115670" y="5631929"/>
                </a:lnTo>
                <a:lnTo>
                  <a:pt x="0" y="5631929"/>
                </a:lnTo>
                <a:lnTo>
                  <a:pt x="0" y="0"/>
                </a:lnTo>
                <a:close/>
              </a:path>
            </a:pathLst>
          </a:custGeom>
          <a:blipFill>
            <a:blip r:embed="rId8"/>
            <a:stretch>
              <a:fillRect/>
            </a:stretch>
          </a:blipFill>
        </p:spPr>
        <p:txBody>
          <a:bodyPr/>
          <a:lstStyle/>
          <a:p>
            <a:endParaRPr lang="en-US"/>
          </a:p>
        </p:txBody>
      </p:sp>
      <p:sp>
        <p:nvSpPr>
          <p:cNvPr id="30" name="TextBox 30"/>
          <p:cNvSpPr txBox="1"/>
          <p:nvPr/>
        </p:nvSpPr>
        <p:spPr>
          <a:xfrm>
            <a:off x="2585995" y="1547312"/>
            <a:ext cx="14611781" cy="3344059"/>
          </a:xfrm>
          <a:prstGeom prst="rect">
            <a:avLst/>
          </a:prstGeom>
        </p:spPr>
        <p:txBody>
          <a:bodyPr lIns="0" tIns="0" rIns="0" bIns="0" rtlCol="0" anchor="t">
            <a:spAutoFit/>
          </a:bodyPr>
          <a:lstStyle/>
          <a:p>
            <a:pPr>
              <a:lnSpc>
                <a:spcPts val="12388"/>
              </a:lnSpc>
            </a:pPr>
            <a:r>
              <a:rPr lang="en-US" sz="12600" b="1">
                <a:solidFill>
                  <a:srgbClr val="004AAD"/>
                </a:solidFill>
                <a:latin typeface="Poppins"/>
              </a:rPr>
              <a:t>NW WA Electrical Industry JATC</a:t>
            </a:r>
          </a:p>
        </p:txBody>
      </p:sp>
      <p:sp>
        <p:nvSpPr>
          <p:cNvPr id="31" name="TextBox 31"/>
          <p:cNvSpPr txBox="1"/>
          <p:nvPr/>
        </p:nvSpPr>
        <p:spPr>
          <a:xfrm>
            <a:off x="4805560" y="9213173"/>
            <a:ext cx="4115063" cy="441829"/>
          </a:xfrm>
          <a:prstGeom prst="rect">
            <a:avLst/>
          </a:prstGeom>
        </p:spPr>
        <p:txBody>
          <a:bodyPr lIns="0" tIns="0" rIns="0" bIns="0" rtlCol="0" anchor="t">
            <a:spAutoFit/>
          </a:bodyPr>
          <a:lstStyle/>
          <a:p>
            <a:pPr algn="just">
              <a:lnSpc>
                <a:spcPts val="3472"/>
              </a:lnSpc>
              <a:spcBef>
                <a:spcPct val="0"/>
              </a:spcBef>
            </a:pPr>
            <a:r>
              <a:rPr lang="en-US" sz="2480">
                <a:solidFill>
                  <a:srgbClr val="004AAD"/>
                </a:solidFill>
                <a:latin typeface="Poppins Medium"/>
              </a:rPr>
              <a:t>www.nwejatc.org</a:t>
            </a:r>
          </a:p>
        </p:txBody>
      </p:sp>
      <p:sp>
        <p:nvSpPr>
          <p:cNvPr id="32" name="TextBox 32"/>
          <p:cNvSpPr txBox="1"/>
          <p:nvPr/>
        </p:nvSpPr>
        <p:spPr>
          <a:xfrm>
            <a:off x="9017629" y="9025596"/>
            <a:ext cx="6311837" cy="441829"/>
          </a:xfrm>
          <a:prstGeom prst="rect">
            <a:avLst/>
          </a:prstGeom>
        </p:spPr>
        <p:txBody>
          <a:bodyPr lIns="0" tIns="0" rIns="0" bIns="0" rtlCol="0" anchor="t">
            <a:spAutoFit/>
          </a:bodyPr>
          <a:lstStyle/>
          <a:p>
            <a:pPr algn="just">
              <a:lnSpc>
                <a:spcPts val="3472"/>
              </a:lnSpc>
              <a:spcBef>
                <a:spcPct val="0"/>
              </a:spcBef>
            </a:pPr>
            <a:r>
              <a:rPr lang="en-US" sz="2480">
                <a:solidFill>
                  <a:srgbClr val="004AAD"/>
                </a:solidFill>
                <a:latin typeface="Poppins Medium"/>
              </a:rPr>
              <a:t>306 Anderson Rd, Mount Vernon, WA</a:t>
            </a:r>
          </a:p>
        </p:txBody>
      </p:sp>
      <p:sp>
        <p:nvSpPr>
          <p:cNvPr id="33" name="TextBox 33"/>
          <p:cNvSpPr txBox="1"/>
          <p:nvPr/>
        </p:nvSpPr>
        <p:spPr>
          <a:xfrm>
            <a:off x="9017629" y="9347203"/>
            <a:ext cx="6311837" cy="441829"/>
          </a:xfrm>
          <a:prstGeom prst="rect">
            <a:avLst/>
          </a:prstGeom>
        </p:spPr>
        <p:txBody>
          <a:bodyPr lIns="0" tIns="0" rIns="0" bIns="0" rtlCol="0" anchor="t">
            <a:spAutoFit/>
          </a:bodyPr>
          <a:lstStyle/>
          <a:p>
            <a:pPr algn="just">
              <a:lnSpc>
                <a:spcPts val="3472"/>
              </a:lnSpc>
              <a:spcBef>
                <a:spcPct val="0"/>
              </a:spcBef>
            </a:pPr>
            <a:r>
              <a:rPr lang="en-US" sz="2480">
                <a:solidFill>
                  <a:srgbClr val="004AAD"/>
                </a:solidFill>
                <a:latin typeface="Poppins Medium"/>
              </a:rPr>
              <a:t>478 2nd St SE, East Wenatchee, WA</a:t>
            </a:r>
          </a:p>
        </p:txBody>
      </p:sp>
      <p:sp>
        <p:nvSpPr>
          <p:cNvPr id="34" name="Freeform 34"/>
          <p:cNvSpPr/>
          <p:nvPr/>
        </p:nvSpPr>
        <p:spPr>
          <a:xfrm>
            <a:off x="201977" y="7670019"/>
            <a:ext cx="2227413" cy="2452198"/>
          </a:xfrm>
          <a:custGeom>
            <a:avLst/>
            <a:gdLst/>
            <a:ahLst/>
            <a:cxnLst/>
            <a:rect l="l" t="t" r="r" b="b"/>
            <a:pathLst>
              <a:path w="2227413" h="2452198">
                <a:moveTo>
                  <a:pt x="0" y="0"/>
                </a:moveTo>
                <a:lnTo>
                  <a:pt x="2227413" y="0"/>
                </a:lnTo>
                <a:lnTo>
                  <a:pt x="2227413" y="2452198"/>
                </a:lnTo>
                <a:lnTo>
                  <a:pt x="0" y="2452198"/>
                </a:lnTo>
                <a:lnTo>
                  <a:pt x="0" y="0"/>
                </a:lnTo>
                <a:close/>
              </a:path>
            </a:pathLst>
          </a:custGeom>
          <a:blipFill>
            <a:blip r:embed="rId9"/>
            <a:stretch>
              <a:fillRect l="-5045" r="-5045"/>
            </a:stretch>
          </a:blipFill>
        </p:spPr>
        <p:txBody>
          <a:bodyPr/>
          <a:lstStyle/>
          <a:p>
            <a:endParaRPr lang="en-US"/>
          </a:p>
        </p:txBody>
      </p:sp>
      <p:sp>
        <p:nvSpPr>
          <p:cNvPr id="35" name="TextBox 35"/>
          <p:cNvSpPr txBox="1"/>
          <p:nvPr/>
        </p:nvSpPr>
        <p:spPr>
          <a:xfrm>
            <a:off x="7947385" y="8669488"/>
            <a:ext cx="3147211" cy="448841"/>
          </a:xfrm>
          <a:prstGeom prst="rect">
            <a:avLst/>
          </a:prstGeom>
        </p:spPr>
        <p:txBody>
          <a:bodyPr wrap="square" lIns="0" tIns="0" rIns="0" bIns="0" rtlCol="0" anchor="t">
            <a:spAutoFit/>
          </a:bodyPr>
          <a:lstStyle/>
          <a:p>
            <a:pPr algn="ctr">
              <a:lnSpc>
                <a:spcPts val="3472"/>
              </a:lnSpc>
            </a:pPr>
            <a:r>
              <a:rPr lang="en-US" sz="2480">
                <a:solidFill>
                  <a:srgbClr val="004AAD"/>
                </a:solidFill>
                <a:latin typeface="Canva Sans 2 Bold"/>
              </a:rPr>
              <a:t>Two Locations:</a:t>
            </a:r>
          </a:p>
        </p:txBody>
      </p:sp>
      <p:pic>
        <p:nvPicPr>
          <p:cNvPr id="36" name="Picture 35" descr="A circular logo with a fist in the middle&#10;&#10;AI-generated content may be incorrect.">
            <a:extLst>
              <a:ext uri="{FF2B5EF4-FFF2-40B4-BE49-F238E27FC236}">
                <a16:creationId xmlns:a16="http://schemas.microsoft.com/office/drawing/2014/main" id="{C3C4917A-E649-C0AC-BE3C-736860113137}"/>
              </a:ext>
            </a:extLst>
          </p:cNvPr>
          <p:cNvPicPr>
            <a:picLocks noChangeAspect="1"/>
          </p:cNvPicPr>
          <p:nvPr/>
        </p:nvPicPr>
        <p:blipFill>
          <a:blip r:embed="rId10"/>
          <a:stretch>
            <a:fillRect/>
          </a:stretch>
        </p:blipFill>
        <p:spPr>
          <a:xfrm>
            <a:off x="6021840" y="6772956"/>
            <a:ext cx="1688646" cy="1770289"/>
          </a:xfrm>
          <a:prstGeom prst="rect">
            <a:avLst/>
          </a:prstGeom>
        </p:spPr>
      </p:pic>
      <p:pic>
        <p:nvPicPr>
          <p:cNvPr id="37" name="Picture 36" descr="A logo for a company&#10;&#10;AI-generated content may be incorrect.">
            <a:extLst>
              <a:ext uri="{FF2B5EF4-FFF2-40B4-BE49-F238E27FC236}">
                <a16:creationId xmlns:a16="http://schemas.microsoft.com/office/drawing/2014/main" id="{D3B688E1-A59D-1E89-22D4-6E7C8AF14555}"/>
              </a:ext>
            </a:extLst>
          </p:cNvPr>
          <p:cNvPicPr>
            <a:picLocks noChangeAspect="1"/>
          </p:cNvPicPr>
          <p:nvPr/>
        </p:nvPicPr>
        <p:blipFill>
          <a:blip r:embed="rId11"/>
          <a:stretch>
            <a:fillRect/>
          </a:stretch>
        </p:blipFill>
        <p:spPr>
          <a:xfrm>
            <a:off x="8294912" y="6772956"/>
            <a:ext cx="2775858" cy="160700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9144000" y="220250"/>
            <a:ext cx="8333852" cy="4828375"/>
            <a:chOff x="0" y="0"/>
            <a:chExt cx="11111803" cy="6437833"/>
          </a:xfrm>
        </p:grpSpPr>
        <p:pic>
          <p:nvPicPr>
            <p:cNvPr id="3" name="Picture 3"/>
            <p:cNvPicPr>
              <a:picLocks noChangeAspect="1"/>
            </p:cNvPicPr>
            <p:nvPr/>
          </p:nvPicPr>
          <p:blipFill>
            <a:blip r:embed="rId2"/>
            <a:srcRect t="6438" b="6438"/>
            <a:stretch>
              <a:fillRect/>
            </a:stretch>
          </p:blipFill>
          <p:spPr>
            <a:xfrm>
              <a:off x="0" y="0"/>
              <a:ext cx="11111803" cy="6437833"/>
            </a:xfrm>
            <a:prstGeom prst="rect">
              <a:avLst/>
            </a:prstGeom>
          </p:spPr>
        </p:pic>
      </p:grpSp>
      <p:grpSp>
        <p:nvGrpSpPr>
          <p:cNvPr id="4" name="Group 4"/>
          <p:cNvGrpSpPr/>
          <p:nvPr/>
        </p:nvGrpSpPr>
        <p:grpSpPr>
          <a:xfrm>
            <a:off x="9144000" y="5143500"/>
            <a:ext cx="8333852" cy="5022381"/>
            <a:chOff x="0" y="0"/>
            <a:chExt cx="11111803" cy="6696508"/>
          </a:xfrm>
        </p:grpSpPr>
        <p:pic>
          <p:nvPicPr>
            <p:cNvPr id="5" name="Picture 5"/>
            <p:cNvPicPr>
              <a:picLocks noChangeAspect="1"/>
            </p:cNvPicPr>
            <p:nvPr/>
          </p:nvPicPr>
          <p:blipFill>
            <a:blip r:embed="rId3"/>
            <a:srcRect t="4688" b="4688"/>
            <a:stretch>
              <a:fillRect/>
            </a:stretch>
          </p:blipFill>
          <p:spPr>
            <a:xfrm>
              <a:off x="0" y="0"/>
              <a:ext cx="11111803" cy="6696508"/>
            </a:xfrm>
            <a:prstGeom prst="rect">
              <a:avLst/>
            </a:prstGeom>
          </p:spPr>
        </p:pic>
      </p:grpSp>
      <p:grpSp>
        <p:nvGrpSpPr>
          <p:cNvPr id="6" name="Group 6"/>
          <p:cNvGrpSpPr/>
          <p:nvPr/>
        </p:nvGrpSpPr>
        <p:grpSpPr>
          <a:xfrm>
            <a:off x="17124755" y="6998280"/>
            <a:ext cx="706194" cy="3167601"/>
            <a:chOff x="0" y="0"/>
            <a:chExt cx="185993" cy="834265"/>
          </a:xfrm>
        </p:grpSpPr>
        <p:sp>
          <p:nvSpPr>
            <p:cNvPr id="7" name="Freeform 7"/>
            <p:cNvSpPr/>
            <p:nvPr/>
          </p:nvSpPr>
          <p:spPr>
            <a:xfrm>
              <a:off x="0" y="0"/>
              <a:ext cx="185993" cy="834265"/>
            </a:xfrm>
            <a:custGeom>
              <a:avLst/>
              <a:gdLst/>
              <a:ahLst/>
              <a:cxnLst/>
              <a:rect l="l" t="t" r="r" b="b"/>
              <a:pathLst>
                <a:path w="185993" h="834265">
                  <a:moveTo>
                    <a:pt x="0" y="0"/>
                  </a:moveTo>
                  <a:lnTo>
                    <a:pt x="185993" y="0"/>
                  </a:lnTo>
                  <a:lnTo>
                    <a:pt x="185993" y="834265"/>
                  </a:lnTo>
                  <a:lnTo>
                    <a:pt x="0" y="834265"/>
                  </a:lnTo>
                  <a:close/>
                </a:path>
              </a:pathLst>
            </a:custGeom>
            <a:solidFill>
              <a:srgbClr val="C7C052"/>
            </a:solidFill>
          </p:spPr>
          <p:txBody>
            <a:bodyPr/>
            <a:lstStyle/>
            <a:p>
              <a:endParaRPr lang="en-US"/>
            </a:p>
          </p:txBody>
        </p:sp>
        <p:sp>
          <p:nvSpPr>
            <p:cNvPr id="8" name="TextBox 8"/>
            <p:cNvSpPr txBox="1"/>
            <p:nvPr/>
          </p:nvSpPr>
          <p:spPr>
            <a:xfrm>
              <a:off x="0" y="-57150"/>
              <a:ext cx="185993" cy="89141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788503" y="5143500"/>
            <a:ext cx="8145947" cy="5022381"/>
            <a:chOff x="0" y="0"/>
            <a:chExt cx="10861262" cy="6696508"/>
          </a:xfrm>
        </p:grpSpPr>
        <p:pic>
          <p:nvPicPr>
            <p:cNvPr id="10" name="Picture 10"/>
            <p:cNvPicPr>
              <a:picLocks noChangeAspect="1"/>
            </p:cNvPicPr>
            <p:nvPr/>
          </p:nvPicPr>
          <p:blipFill>
            <a:blip r:embed="rId4"/>
            <a:srcRect t="3642" b="3642"/>
            <a:stretch>
              <a:fillRect/>
            </a:stretch>
          </p:blipFill>
          <p:spPr>
            <a:xfrm>
              <a:off x="0" y="0"/>
              <a:ext cx="10861262" cy="6696508"/>
            </a:xfrm>
            <a:prstGeom prst="rect">
              <a:avLst/>
            </a:prstGeom>
          </p:spPr>
        </p:pic>
      </p:grpSp>
      <p:grpSp>
        <p:nvGrpSpPr>
          <p:cNvPr id="11" name="Group 11"/>
          <p:cNvGrpSpPr/>
          <p:nvPr/>
        </p:nvGrpSpPr>
        <p:grpSpPr>
          <a:xfrm>
            <a:off x="788503" y="220250"/>
            <a:ext cx="8145947" cy="4828375"/>
            <a:chOff x="0" y="0"/>
            <a:chExt cx="10861262" cy="6437833"/>
          </a:xfrm>
        </p:grpSpPr>
        <p:pic>
          <p:nvPicPr>
            <p:cNvPr id="12" name="Picture 12"/>
            <p:cNvPicPr>
              <a:picLocks noChangeAspect="1"/>
            </p:cNvPicPr>
            <p:nvPr/>
          </p:nvPicPr>
          <p:blipFill>
            <a:blip r:embed="rId5"/>
            <a:srcRect t="5433" b="5433"/>
            <a:stretch>
              <a:fillRect/>
            </a:stretch>
          </p:blipFill>
          <p:spPr>
            <a:xfrm>
              <a:off x="0" y="0"/>
              <a:ext cx="10861262" cy="6437833"/>
            </a:xfrm>
            <a:prstGeom prst="rect">
              <a:avLst/>
            </a:prstGeom>
          </p:spPr>
        </p:pic>
      </p:grpSp>
      <p:grpSp>
        <p:nvGrpSpPr>
          <p:cNvPr id="13" name="Group 13"/>
          <p:cNvGrpSpPr/>
          <p:nvPr/>
        </p:nvGrpSpPr>
        <p:grpSpPr>
          <a:xfrm rot="-5400000">
            <a:off x="12963177" y="1127643"/>
            <a:ext cx="922509" cy="6919454"/>
            <a:chOff x="0" y="0"/>
            <a:chExt cx="242965" cy="1822408"/>
          </a:xfrm>
        </p:grpSpPr>
        <p:sp>
          <p:nvSpPr>
            <p:cNvPr id="14" name="Freeform 14"/>
            <p:cNvSpPr/>
            <p:nvPr/>
          </p:nvSpPr>
          <p:spPr>
            <a:xfrm>
              <a:off x="0" y="0"/>
              <a:ext cx="242965" cy="1822408"/>
            </a:xfrm>
            <a:custGeom>
              <a:avLst/>
              <a:gdLst/>
              <a:ahLst/>
              <a:cxnLst/>
              <a:rect l="l" t="t" r="r" b="b"/>
              <a:pathLst>
                <a:path w="242965" h="1822408">
                  <a:moveTo>
                    <a:pt x="0" y="0"/>
                  </a:moveTo>
                  <a:lnTo>
                    <a:pt x="242965" y="0"/>
                  </a:lnTo>
                  <a:lnTo>
                    <a:pt x="242965" y="1822408"/>
                  </a:lnTo>
                  <a:lnTo>
                    <a:pt x="0" y="1822408"/>
                  </a:lnTo>
                  <a:close/>
                </a:path>
              </a:pathLst>
            </a:custGeom>
            <a:solidFill>
              <a:srgbClr val="BE4B3E"/>
            </a:solidFill>
          </p:spPr>
          <p:txBody>
            <a:bodyPr/>
            <a:lstStyle/>
            <a:p>
              <a:endParaRPr lang="en-US"/>
            </a:p>
          </p:txBody>
        </p:sp>
        <p:sp>
          <p:nvSpPr>
            <p:cNvPr id="15" name="TextBox 15"/>
            <p:cNvSpPr txBox="1"/>
            <p:nvPr/>
          </p:nvSpPr>
          <p:spPr>
            <a:xfrm>
              <a:off x="0" y="-57150"/>
              <a:ext cx="242965" cy="1879558"/>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10147063" y="4096198"/>
            <a:ext cx="6327725" cy="887095"/>
          </a:xfrm>
          <a:prstGeom prst="rect">
            <a:avLst/>
          </a:prstGeom>
        </p:spPr>
        <p:txBody>
          <a:bodyPr lIns="0" tIns="0" rIns="0" bIns="0" rtlCol="0" anchor="t">
            <a:spAutoFit/>
          </a:bodyPr>
          <a:lstStyle/>
          <a:p>
            <a:pPr algn="ctr">
              <a:lnSpc>
                <a:spcPts val="7279"/>
              </a:lnSpc>
            </a:pPr>
            <a:r>
              <a:rPr lang="en-US" sz="5199">
                <a:solidFill>
                  <a:srgbClr val="C7C052"/>
                </a:solidFill>
                <a:latin typeface="Canva Sans 2 Bold"/>
              </a:rPr>
              <a:t>On the Job Training</a:t>
            </a:r>
          </a:p>
        </p:txBody>
      </p:sp>
      <p:grpSp>
        <p:nvGrpSpPr>
          <p:cNvPr id="17" name="Group 17"/>
          <p:cNvGrpSpPr/>
          <p:nvPr/>
        </p:nvGrpSpPr>
        <p:grpSpPr>
          <a:xfrm>
            <a:off x="402169" y="220250"/>
            <a:ext cx="772669" cy="3167601"/>
            <a:chOff x="0" y="0"/>
            <a:chExt cx="203501" cy="834265"/>
          </a:xfrm>
        </p:grpSpPr>
        <p:sp>
          <p:nvSpPr>
            <p:cNvPr id="18" name="Freeform 18"/>
            <p:cNvSpPr/>
            <p:nvPr/>
          </p:nvSpPr>
          <p:spPr>
            <a:xfrm>
              <a:off x="0" y="0"/>
              <a:ext cx="203501" cy="834265"/>
            </a:xfrm>
            <a:custGeom>
              <a:avLst/>
              <a:gdLst/>
              <a:ahLst/>
              <a:cxnLst/>
              <a:rect l="l" t="t" r="r" b="b"/>
              <a:pathLst>
                <a:path w="203501" h="834265">
                  <a:moveTo>
                    <a:pt x="0" y="0"/>
                  </a:moveTo>
                  <a:lnTo>
                    <a:pt x="203501" y="0"/>
                  </a:lnTo>
                  <a:lnTo>
                    <a:pt x="203501" y="834265"/>
                  </a:lnTo>
                  <a:lnTo>
                    <a:pt x="0" y="834265"/>
                  </a:lnTo>
                  <a:close/>
                </a:path>
              </a:pathLst>
            </a:custGeom>
            <a:solidFill>
              <a:srgbClr val="BE4B3E"/>
            </a:solidFill>
          </p:spPr>
          <p:txBody>
            <a:bodyPr/>
            <a:lstStyle/>
            <a:p>
              <a:endParaRPr lang="en-US"/>
            </a:p>
          </p:txBody>
        </p:sp>
        <p:sp>
          <p:nvSpPr>
            <p:cNvPr id="19" name="TextBox 19"/>
            <p:cNvSpPr txBox="1"/>
            <p:nvPr/>
          </p:nvSpPr>
          <p:spPr>
            <a:xfrm>
              <a:off x="0" y="-57150"/>
              <a:ext cx="203501" cy="891415"/>
            </a:xfrm>
            <a:prstGeom prst="rect">
              <a:avLst/>
            </a:prstGeom>
          </p:spPr>
          <p:txBody>
            <a:bodyPr lIns="50800" tIns="50800" rIns="50800" bIns="50800" rtlCol="0" anchor="ctr"/>
            <a:lstStyle/>
            <a:p>
              <a:pPr algn="ctr">
                <a:lnSpc>
                  <a:spcPts val="2659"/>
                </a:lnSpc>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7" name="Rectangle 46">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738"/>
            <a:ext cx="18287997" cy="2363932"/>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2193285" y="52"/>
            <a:ext cx="6094715" cy="236461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61667" y="-7961666"/>
            <a:ext cx="2364669" cy="18288002"/>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38151" y="1479"/>
            <a:ext cx="6455133" cy="236319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88C3C38-455E-A6E0-9268-DEAE6A1213A4}"/>
              </a:ext>
            </a:extLst>
          </p:cNvPr>
          <p:cNvSpPr txBox="1"/>
          <p:nvPr/>
        </p:nvSpPr>
        <p:spPr>
          <a:xfrm>
            <a:off x="778168" y="1016799"/>
            <a:ext cx="10636950" cy="134787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dirty="0">
                <a:solidFill>
                  <a:srgbClr val="FFFFFF"/>
                </a:solidFill>
                <a:latin typeface="+mj-lt"/>
                <a:ea typeface="+mj-ea"/>
                <a:cs typeface="+mj-cs"/>
              </a:rPr>
              <a:t>NWEJATC Program Wages</a:t>
            </a:r>
          </a:p>
          <a:p>
            <a:pPr>
              <a:lnSpc>
                <a:spcPct val="90000"/>
              </a:lnSpc>
              <a:spcBef>
                <a:spcPct val="0"/>
              </a:spcBef>
              <a:spcAft>
                <a:spcPts val="600"/>
              </a:spcAft>
            </a:pPr>
            <a:endParaRPr lang="en-US" sz="6000" dirty="0">
              <a:solidFill>
                <a:srgbClr val="FFFFFF"/>
              </a:solidFill>
              <a:latin typeface="+mj-lt"/>
              <a:ea typeface="+mj-ea"/>
              <a:cs typeface="+mj-cs"/>
            </a:endParaRPr>
          </a:p>
        </p:txBody>
      </p:sp>
      <p:pic>
        <p:nvPicPr>
          <p:cNvPr id="4" name="Picture 3" descr="A row of cards with numbers">
            <a:extLst>
              <a:ext uri="{FF2B5EF4-FFF2-40B4-BE49-F238E27FC236}">
                <a16:creationId xmlns:a16="http://schemas.microsoft.com/office/drawing/2014/main" id="{2D5533D1-81A7-DC7A-330C-19F9DE9768F0}"/>
              </a:ext>
            </a:extLst>
          </p:cNvPr>
          <p:cNvPicPr>
            <a:picLocks noChangeAspect="1"/>
          </p:cNvPicPr>
          <p:nvPr/>
        </p:nvPicPr>
        <p:blipFill>
          <a:blip r:embed="rId3">
            <a:extLst>
              <a:ext uri="{28A0092B-C50C-407E-A947-70E740481C1C}">
                <a14:useLocalDpi xmlns:a14="http://schemas.microsoft.com/office/drawing/2010/main" val="0"/>
              </a:ext>
            </a:extLst>
          </a:blip>
          <a:srcRect l="6340" t="9579" r="6774" b="30485"/>
          <a:stretch>
            <a:fillRect/>
          </a:stretch>
        </p:blipFill>
        <p:spPr>
          <a:xfrm>
            <a:off x="604683" y="2479336"/>
            <a:ext cx="14215295" cy="7502040"/>
          </a:xfrm>
          <a:prstGeom prst="rect">
            <a:avLst/>
          </a:prstGeom>
        </p:spPr>
      </p:pic>
      <p:pic>
        <p:nvPicPr>
          <p:cNvPr id="6" name="Picture 5" descr="A circular logo with a couple of men and a city">
            <a:extLst>
              <a:ext uri="{FF2B5EF4-FFF2-40B4-BE49-F238E27FC236}">
                <a16:creationId xmlns:a16="http://schemas.microsoft.com/office/drawing/2014/main" id="{1E9B4452-54F3-0B91-F276-1246B3584A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31845" y="7181055"/>
            <a:ext cx="2947528" cy="2977302"/>
          </a:xfrm>
          <a:prstGeom prst="rect">
            <a:avLst/>
          </a:prstGeom>
        </p:spPr>
      </p:pic>
    </p:spTree>
    <p:extLst>
      <p:ext uri="{BB962C8B-B14F-4D97-AF65-F5344CB8AC3E}">
        <p14:creationId xmlns:p14="http://schemas.microsoft.com/office/powerpoint/2010/main" val="2944910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9937996" y="4241335"/>
            <a:ext cx="8249101" cy="5862193"/>
            <a:chOff x="0" y="0"/>
            <a:chExt cx="10998802" cy="7816257"/>
          </a:xfrm>
        </p:grpSpPr>
        <p:pic>
          <p:nvPicPr>
            <p:cNvPr id="3" name="Picture 3"/>
            <p:cNvPicPr>
              <a:picLocks noChangeAspect="1"/>
            </p:cNvPicPr>
            <p:nvPr/>
          </p:nvPicPr>
          <p:blipFill>
            <a:blip r:embed="rId2"/>
            <a:srcRect t="2623" b="2623"/>
            <a:stretch>
              <a:fillRect/>
            </a:stretch>
          </p:blipFill>
          <p:spPr>
            <a:xfrm>
              <a:off x="0" y="0"/>
              <a:ext cx="10998802" cy="7816257"/>
            </a:xfrm>
            <a:prstGeom prst="rect">
              <a:avLst/>
            </a:prstGeom>
          </p:spPr>
        </p:pic>
      </p:grpSp>
      <p:grpSp>
        <p:nvGrpSpPr>
          <p:cNvPr id="4" name="Group 4"/>
          <p:cNvGrpSpPr/>
          <p:nvPr/>
        </p:nvGrpSpPr>
        <p:grpSpPr>
          <a:xfrm>
            <a:off x="-1380393" y="139254"/>
            <a:ext cx="7221395" cy="759997"/>
            <a:chOff x="0" y="0"/>
            <a:chExt cx="1901931" cy="200164"/>
          </a:xfrm>
        </p:grpSpPr>
        <p:sp>
          <p:nvSpPr>
            <p:cNvPr id="5" name="Freeform 5"/>
            <p:cNvSpPr/>
            <p:nvPr/>
          </p:nvSpPr>
          <p:spPr>
            <a:xfrm>
              <a:off x="0" y="0"/>
              <a:ext cx="1901931" cy="200164"/>
            </a:xfrm>
            <a:custGeom>
              <a:avLst/>
              <a:gdLst/>
              <a:ahLst/>
              <a:cxnLst/>
              <a:rect l="l" t="t" r="r" b="b"/>
              <a:pathLst>
                <a:path w="1901931" h="200164">
                  <a:moveTo>
                    <a:pt x="0" y="0"/>
                  </a:moveTo>
                  <a:lnTo>
                    <a:pt x="1901931" y="0"/>
                  </a:lnTo>
                  <a:lnTo>
                    <a:pt x="1901931" y="200164"/>
                  </a:lnTo>
                  <a:lnTo>
                    <a:pt x="0" y="200164"/>
                  </a:lnTo>
                  <a:close/>
                </a:path>
              </a:pathLst>
            </a:custGeom>
            <a:solidFill>
              <a:srgbClr val="C40606"/>
            </a:solidFill>
          </p:spPr>
          <p:txBody>
            <a:bodyPr/>
            <a:lstStyle/>
            <a:p>
              <a:endParaRPr lang="en-US"/>
            </a:p>
          </p:txBody>
        </p:sp>
        <p:sp>
          <p:nvSpPr>
            <p:cNvPr id="6" name="TextBox 6"/>
            <p:cNvSpPr txBox="1"/>
            <p:nvPr/>
          </p:nvSpPr>
          <p:spPr>
            <a:xfrm>
              <a:off x="0" y="-57150"/>
              <a:ext cx="1901931" cy="257314"/>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80393" y="659249"/>
            <a:ext cx="4873753" cy="480003"/>
            <a:chOff x="0" y="0"/>
            <a:chExt cx="1283622" cy="126421"/>
          </a:xfrm>
        </p:grpSpPr>
        <p:sp>
          <p:nvSpPr>
            <p:cNvPr id="8" name="Freeform 8"/>
            <p:cNvSpPr/>
            <p:nvPr/>
          </p:nvSpPr>
          <p:spPr>
            <a:xfrm>
              <a:off x="0" y="0"/>
              <a:ext cx="1283622" cy="126421"/>
            </a:xfrm>
            <a:custGeom>
              <a:avLst/>
              <a:gdLst/>
              <a:ahLst/>
              <a:cxnLst/>
              <a:rect l="l" t="t" r="r" b="b"/>
              <a:pathLst>
                <a:path w="1283622" h="126421">
                  <a:moveTo>
                    <a:pt x="0" y="0"/>
                  </a:moveTo>
                  <a:lnTo>
                    <a:pt x="1283622" y="0"/>
                  </a:lnTo>
                  <a:lnTo>
                    <a:pt x="1283622" y="126421"/>
                  </a:lnTo>
                  <a:lnTo>
                    <a:pt x="0" y="126421"/>
                  </a:lnTo>
                  <a:close/>
                </a:path>
              </a:pathLst>
            </a:custGeom>
            <a:solidFill>
              <a:srgbClr val="FFBC0F"/>
            </a:solidFill>
          </p:spPr>
          <p:txBody>
            <a:bodyPr/>
            <a:lstStyle/>
            <a:p>
              <a:endParaRPr lang="en-US"/>
            </a:p>
          </p:txBody>
        </p:sp>
        <p:sp>
          <p:nvSpPr>
            <p:cNvPr id="9" name="TextBox 9"/>
            <p:cNvSpPr txBox="1"/>
            <p:nvPr/>
          </p:nvSpPr>
          <p:spPr>
            <a:xfrm>
              <a:off x="0" y="-57150"/>
              <a:ext cx="1283622" cy="183571"/>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2519497" y="4012103"/>
            <a:ext cx="3086100" cy="458465"/>
            <a:chOff x="0" y="0"/>
            <a:chExt cx="812800" cy="120748"/>
          </a:xfrm>
        </p:grpSpPr>
        <p:sp>
          <p:nvSpPr>
            <p:cNvPr id="11" name="Freeform 11"/>
            <p:cNvSpPr/>
            <p:nvPr/>
          </p:nvSpPr>
          <p:spPr>
            <a:xfrm>
              <a:off x="0" y="0"/>
              <a:ext cx="812800" cy="120748"/>
            </a:xfrm>
            <a:custGeom>
              <a:avLst/>
              <a:gdLst/>
              <a:ahLst/>
              <a:cxnLst/>
              <a:rect l="l" t="t" r="r" b="b"/>
              <a:pathLst>
                <a:path w="812800" h="120748">
                  <a:moveTo>
                    <a:pt x="0" y="0"/>
                  </a:moveTo>
                  <a:lnTo>
                    <a:pt x="812800" y="0"/>
                  </a:lnTo>
                  <a:lnTo>
                    <a:pt x="812800" y="120748"/>
                  </a:lnTo>
                  <a:lnTo>
                    <a:pt x="0" y="120748"/>
                  </a:lnTo>
                  <a:close/>
                </a:path>
              </a:pathLst>
            </a:custGeom>
            <a:solidFill>
              <a:srgbClr val="C40606"/>
            </a:solidFill>
          </p:spPr>
          <p:txBody>
            <a:bodyPr/>
            <a:lstStyle/>
            <a:p>
              <a:endParaRPr lang="en-US"/>
            </a:p>
          </p:txBody>
        </p:sp>
        <p:sp>
          <p:nvSpPr>
            <p:cNvPr id="12" name="TextBox 12"/>
            <p:cNvSpPr txBox="1"/>
            <p:nvPr/>
          </p:nvSpPr>
          <p:spPr>
            <a:xfrm>
              <a:off x="0" y="-57150"/>
              <a:ext cx="812800" cy="177898"/>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641013" y="1987035"/>
            <a:ext cx="17546085" cy="851535"/>
          </a:xfrm>
          <a:prstGeom prst="rect">
            <a:avLst/>
          </a:prstGeom>
        </p:spPr>
        <p:txBody>
          <a:bodyPr lIns="0" tIns="0" rIns="0" bIns="0" rtlCol="0" anchor="t">
            <a:spAutoFit/>
          </a:bodyPr>
          <a:lstStyle/>
          <a:p>
            <a:pPr>
              <a:lnSpc>
                <a:spcPts val="6269"/>
              </a:lnSpc>
            </a:pPr>
            <a:r>
              <a:rPr lang="en-US" sz="5499">
                <a:solidFill>
                  <a:srgbClr val="004AAD"/>
                </a:solidFill>
                <a:latin typeface="Poppins Ultra-Bold"/>
              </a:rPr>
              <a:t>Related Supplemental Instruction</a:t>
            </a:r>
          </a:p>
        </p:txBody>
      </p:sp>
      <p:grpSp>
        <p:nvGrpSpPr>
          <p:cNvPr id="14" name="Group 14"/>
          <p:cNvGrpSpPr/>
          <p:nvPr/>
        </p:nvGrpSpPr>
        <p:grpSpPr>
          <a:xfrm>
            <a:off x="138761" y="2838570"/>
            <a:ext cx="9711365" cy="5952145"/>
            <a:chOff x="0" y="0"/>
            <a:chExt cx="12948486" cy="7936194"/>
          </a:xfrm>
        </p:grpSpPr>
        <p:pic>
          <p:nvPicPr>
            <p:cNvPr id="15" name="Picture 15"/>
            <p:cNvPicPr>
              <a:picLocks noChangeAspect="1"/>
            </p:cNvPicPr>
            <p:nvPr/>
          </p:nvPicPr>
          <p:blipFill>
            <a:blip r:embed="rId3"/>
            <a:srcRect t="3916" b="3916"/>
            <a:stretch>
              <a:fillRect/>
            </a:stretch>
          </p:blipFill>
          <p:spPr>
            <a:xfrm>
              <a:off x="0" y="0"/>
              <a:ext cx="12948486" cy="7936194"/>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7960925" y="2674991"/>
            <a:ext cx="11501907" cy="7325681"/>
            <a:chOff x="0" y="0"/>
            <a:chExt cx="15335876" cy="9767574"/>
          </a:xfrm>
        </p:grpSpPr>
        <p:pic>
          <p:nvPicPr>
            <p:cNvPr id="3" name="Picture 3"/>
            <p:cNvPicPr>
              <a:picLocks noChangeAspect="1"/>
            </p:cNvPicPr>
            <p:nvPr/>
          </p:nvPicPr>
          <p:blipFill>
            <a:blip r:embed="rId2"/>
            <a:srcRect t="2112" b="2112"/>
            <a:stretch>
              <a:fillRect/>
            </a:stretch>
          </p:blipFill>
          <p:spPr>
            <a:xfrm>
              <a:off x="0" y="0"/>
              <a:ext cx="15335876" cy="9767574"/>
            </a:xfrm>
            <a:prstGeom prst="rect">
              <a:avLst/>
            </a:prstGeom>
          </p:spPr>
        </p:pic>
      </p:grpSp>
      <p:grpSp>
        <p:nvGrpSpPr>
          <p:cNvPr id="4" name="Group 4"/>
          <p:cNvGrpSpPr/>
          <p:nvPr/>
        </p:nvGrpSpPr>
        <p:grpSpPr>
          <a:xfrm>
            <a:off x="-1380393" y="139254"/>
            <a:ext cx="7221395" cy="759997"/>
            <a:chOff x="0" y="0"/>
            <a:chExt cx="1901931" cy="200164"/>
          </a:xfrm>
        </p:grpSpPr>
        <p:sp>
          <p:nvSpPr>
            <p:cNvPr id="5" name="Freeform 5"/>
            <p:cNvSpPr/>
            <p:nvPr/>
          </p:nvSpPr>
          <p:spPr>
            <a:xfrm>
              <a:off x="0" y="0"/>
              <a:ext cx="1901931" cy="200164"/>
            </a:xfrm>
            <a:custGeom>
              <a:avLst/>
              <a:gdLst/>
              <a:ahLst/>
              <a:cxnLst/>
              <a:rect l="l" t="t" r="r" b="b"/>
              <a:pathLst>
                <a:path w="1901931" h="200164">
                  <a:moveTo>
                    <a:pt x="0" y="0"/>
                  </a:moveTo>
                  <a:lnTo>
                    <a:pt x="1901931" y="0"/>
                  </a:lnTo>
                  <a:lnTo>
                    <a:pt x="1901931" y="200164"/>
                  </a:lnTo>
                  <a:lnTo>
                    <a:pt x="0" y="200164"/>
                  </a:lnTo>
                  <a:close/>
                </a:path>
              </a:pathLst>
            </a:custGeom>
            <a:solidFill>
              <a:srgbClr val="C40606"/>
            </a:solidFill>
          </p:spPr>
          <p:txBody>
            <a:bodyPr/>
            <a:lstStyle/>
            <a:p>
              <a:endParaRPr lang="en-US"/>
            </a:p>
          </p:txBody>
        </p:sp>
        <p:sp>
          <p:nvSpPr>
            <p:cNvPr id="6" name="TextBox 6"/>
            <p:cNvSpPr txBox="1"/>
            <p:nvPr/>
          </p:nvSpPr>
          <p:spPr>
            <a:xfrm>
              <a:off x="0" y="-57150"/>
              <a:ext cx="1901931" cy="257314"/>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80393" y="659249"/>
            <a:ext cx="4873753" cy="480003"/>
            <a:chOff x="0" y="0"/>
            <a:chExt cx="1283622" cy="126421"/>
          </a:xfrm>
        </p:grpSpPr>
        <p:sp>
          <p:nvSpPr>
            <p:cNvPr id="8" name="Freeform 8"/>
            <p:cNvSpPr/>
            <p:nvPr/>
          </p:nvSpPr>
          <p:spPr>
            <a:xfrm>
              <a:off x="0" y="0"/>
              <a:ext cx="1283622" cy="126421"/>
            </a:xfrm>
            <a:custGeom>
              <a:avLst/>
              <a:gdLst/>
              <a:ahLst/>
              <a:cxnLst/>
              <a:rect l="l" t="t" r="r" b="b"/>
              <a:pathLst>
                <a:path w="1283622" h="126421">
                  <a:moveTo>
                    <a:pt x="0" y="0"/>
                  </a:moveTo>
                  <a:lnTo>
                    <a:pt x="1283622" y="0"/>
                  </a:lnTo>
                  <a:lnTo>
                    <a:pt x="1283622" y="126421"/>
                  </a:lnTo>
                  <a:lnTo>
                    <a:pt x="0" y="126421"/>
                  </a:lnTo>
                  <a:close/>
                </a:path>
              </a:pathLst>
            </a:custGeom>
            <a:solidFill>
              <a:srgbClr val="FFBC0F"/>
            </a:solidFill>
          </p:spPr>
          <p:txBody>
            <a:bodyPr/>
            <a:lstStyle/>
            <a:p>
              <a:endParaRPr lang="en-US"/>
            </a:p>
          </p:txBody>
        </p:sp>
        <p:sp>
          <p:nvSpPr>
            <p:cNvPr id="9" name="TextBox 9"/>
            <p:cNvSpPr txBox="1"/>
            <p:nvPr/>
          </p:nvSpPr>
          <p:spPr>
            <a:xfrm>
              <a:off x="0" y="-57150"/>
              <a:ext cx="1283622" cy="183571"/>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1115204" y="2445758"/>
            <a:ext cx="3086100" cy="458465"/>
            <a:chOff x="0" y="0"/>
            <a:chExt cx="812800" cy="120748"/>
          </a:xfrm>
        </p:grpSpPr>
        <p:sp>
          <p:nvSpPr>
            <p:cNvPr id="11" name="Freeform 11"/>
            <p:cNvSpPr/>
            <p:nvPr/>
          </p:nvSpPr>
          <p:spPr>
            <a:xfrm>
              <a:off x="0" y="0"/>
              <a:ext cx="812800" cy="120748"/>
            </a:xfrm>
            <a:custGeom>
              <a:avLst/>
              <a:gdLst/>
              <a:ahLst/>
              <a:cxnLst/>
              <a:rect l="l" t="t" r="r" b="b"/>
              <a:pathLst>
                <a:path w="812800" h="120748">
                  <a:moveTo>
                    <a:pt x="0" y="0"/>
                  </a:moveTo>
                  <a:lnTo>
                    <a:pt x="812800" y="0"/>
                  </a:lnTo>
                  <a:lnTo>
                    <a:pt x="812800" y="120748"/>
                  </a:lnTo>
                  <a:lnTo>
                    <a:pt x="0" y="120748"/>
                  </a:lnTo>
                  <a:close/>
                </a:path>
              </a:pathLst>
            </a:custGeom>
            <a:solidFill>
              <a:srgbClr val="C40606"/>
            </a:solidFill>
          </p:spPr>
          <p:txBody>
            <a:bodyPr/>
            <a:lstStyle/>
            <a:p>
              <a:endParaRPr lang="en-US"/>
            </a:p>
          </p:txBody>
        </p:sp>
        <p:sp>
          <p:nvSpPr>
            <p:cNvPr id="12" name="TextBox 12"/>
            <p:cNvSpPr txBox="1"/>
            <p:nvPr/>
          </p:nvSpPr>
          <p:spPr>
            <a:xfrm>
              <a:off x="0" y="-57150"/>
              <a:ext cx="812800" cy="177898"/>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370958" y="1337336"/>
            <a:ext cx="17546085" cy="851535"/>
          </a:xfrm>
          <a:prstGeom prst="rect">
            <a:avLst/>
          </a:prstGeom>
          <a:solidFill>
            <a:schemeClr val="bg1"/>
          </a:solidFill>
        </p:spPr>
        <p:txBody>
          <a:bodyPr lIns="0" tIns="0" rIns="0" bIns="0" rtlCol="0" anchor="t">
            <a:spAutoFit/>
          </a:bodyPr>
          <a:lstStyle/>
          <a:p>
            <a:pPr>
              <a:lnSpc>
                <a:spcPts val="6269"/>
              </a:lnSpc>
            </a:pPr>
            <a:r>
              <a:rPr lang="en-US" sz="5499">
                <a:solidFill>
                  <a:srgbClr val="004AAD"/>
                </a:solidFill>
                <a:latin typeface="Poppins Ultra-Bold"/>
              </a:rPr>
              <a:t>Related Supplemental Instruction</a:t>
            </a:r>
          </a:p>
        </p:txBody>
      </p:sp>
      <p:grpSp>
        <p:nvGrpSpPr>
          <p:cNvPr id="14" name="Group 14"/>
          <p:cNvGrpSpPr/>
          <p:nvPr/>
        </p:nvGrpSpPr>
        <p:grpSpPr>
          <a:xfrm>
            <a:off x="0" y="3996552"/>
            <a:ext cx="7827403" cy="5051368"/>
            <a:chOff x="0" y="0"/>
            <a:chExt cx="10436537" cy="6735158"/>
          </a:xfrm>
        </p:grpSpPr>
        <p:pic>
          <p:nvPicPr>
            <p:cNvPr id="15" name="Picture 15"/>
            <p:cNvPicPr>
              <a:picLocks noChangeAspect="1"/>
            </p:cNvPicPr>
            <p:nvPr/>
          </p:nvPicPr>
          <p:blipFill>
            <a:blip r:embed="rId3"/>
            <a:srcRect l="6160" r="6160"/>
            <a:stretch>
              <a:fillRect/>
            </a:stretch>
          </p:blipFill>
          <p:spPr>
            <a:xfrm>
              <a:off x="0" y="0"/>
              <a:ext cx="10436537" cy="6735158"/>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Group 2"/>
          <p:cNvGrpSpPr/>
          <p:nvPr/>
        </p:nvGrpSpPr>
        <p:grpSpPr>
          <a:xfrm>
            <a:off x="258779" y="3473441"/>
            <a:ext cx="8565307" cy="6420724"/>
            <a:chOff x="0" y="0"/>
            <a:chExt cx="11420409" cy="8560965"/>
          </a:xfrm>
        </p:grpSpPr>
        <p:pic>
          <p:nvPicPr>
            <p:cNvPr id="3" name="Picture 3"/>
            <p:cNvPicPr>
              <a:picLocks noChangeAspect="1"/>
            </p:cNvPicPr>
            <p:nvPr/>
          </p:nvPicPr>
          <p:blipFill>
            <a:blip r:embed="rId2"/>
            <a:srcRect l="2503" r="2503"/>
            <a:stretch>
              <a:fillRect/>
            </a:stretch>
          </p:blipFill>
          <p:spPr>
            <a:xfrm>
              <a:off x="0" y="0"/>
              <a:ext cx="11420409" cy="8560965"/>
            </a:xfrm>
            <a:prstGeom prst="rect">
              <a:avLst/>
            </a:prstGeom>
          </p:spPr>
        </p:pic>
      </p:grpSp>
      <p:grpSp>
        <p:nvGrpSpPr>
          <p:cNvPr id="4" name="Group 4"/>
          <p:cNvGrpSpPr/>
          <p:nvPr/>
        </p:nvGrpSpPr>
        <p:grpSpPr>
          <a:xfrm>
            <a:off x="-1380393" y="139254"/>
            <a:ext cx="7221395" cy="759997"/>
            <a:chOff x="0" y="0"/>
            <a:chExt cx="1901931" cy="200164"/>
          </a:xfrm>
        </p:grpSpPr>
        <p:sp>
          <p:nvSpPr>
            <p:cNvPr id="5" name="Freeform 5"/>
            <p:cNvSpPr/>
            <p:nvPr/>
          </p:nvSpPr>
          <p:spPr>
            <a:xfrm>
              <a:off x="0" y="0"/>
              <a:ext cx="1901931" cy="200164"/>
            </a:xfrm>
            <a:custGeom>
              <a:avLst/>
              <a:gdLst/>
              <a:ahLst/>
              <a:cxnLst/>
              <a:rect l="l" t="t" r="r" b="b"/>
              <a:pathLst>
                <a:path w="1901931" h="200164">
                  <a:moveTo>
                    <a:pt x="0" y="0"/>
                  </a:moveTo>
                  <a:lnTo>
                    <a:pt x="1901931" y="0"/>
                  </a:lnTo>
                  <a:lnTo>
                    <a:pt x="1901931" y="200164"/>
                  </a:lnTo>
                  <a:lnTo>
                    <a:pt x="0" y="200164"/>
                  </a:lnTo>
                  <a:close/>
                </a:path>
              </a:pathLst>
            </a:custGeom>
            <a:solidFill>
              <a:srgbClr val="B4624B"/>
            </a:solidFill>
          </p:spPr>
          <p:txBody>
            <a:bodyPr/>
            <a:lstStyle/>
            <a:p>
              <a:endParaRPr lang="en-US"/>
            </a:p>
          </p:txBody>
        </p:sp>
        <p:sp>
          <p:nvSpPr>
            <p:cNvPr id="6" name="TextBox 6"/>
            <p:cNvSpPr txBox="1"/>
            <p:nvPr/>
          </p:nvSpPr>
          <p:spPr>
            <a:xfrm>
              <a:off x="0" y="-57150"/>
              <a:ext cx="1901931" cy="257314"/>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80393" y="659249"/>
            <a:ext cx="4873753" cy="480003"/>
            <a:chOff x="0" y="0"/>
            <a:chExt cx="1283622" cy="126421"/>
          </a:xfrm>
        </p:grpSpPr>
        <p:sp>
          <p:nvSpPr>
            <p:cNvPr id="8" name="Freeform 8"/>
            <p:cNvSpPr/>
            <p:nvPr/>
          </p:nvSpPr>
          <p:spPr>
            <a:xfrm>
              <a:off x="0" y="0"/>
              <a:ext cx="1283622" cy="126421"/>
            </a:xfrm>
            <a:custGeom>
              <a:avLst/>
              <a:gdLst/>
              <a:ahLst/>
              <a:cxnLst/>
              <a:rect l="l" t="t" r="r" b="b"/>
              <a:pathLst>
                <a:path w="1283622" h="126421">
                  <a:moveTo>
                    <a:pt x="0" y="0"/>
                  </a:moveTo>
                  <a:lnTo>
                    <a:pt x="1283622" y="0"/>
                  </a:lnTo>
                  <a:lnTo>
                    <a:pt x="1283622" y="126421"/>
                  </a:lnTo>
                  <a:lnTo>
                    <a:pt x="0" y="126421"/>
                  </a:lnTo>
                  <a:close/>
                </a:path>
              </a:pathLst>
            </a:custGeom>
            <a:solidFill>
              <a:srgbClr val="566F86"/>
            </a:solidFill>
          </p:spPr>
          <p:txBody>
            <a:bodyPr/>
            <a:lstStyle/>
            <a:p>
              <a:endParaRPr lang="en-US"/>
            </a:p>
          </p:txBody>
        </p:sp>
        <p:sp>
          <p:nvSpPr>
            <p:cNvPr id="9" name="TextBox 9"/>
            <p:cNvSpPr txBox="1"/>
            <p:nvPr/>
          </p:nvSpPr>
          <p:spPr>
            <a:xfrm>
              <a:off x="0" y="-57150"/>
              <a:ext cx="1283622" cy="183571"/>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5201900" y="9828535"/>
            <a:ext cx="3086100" cy="458465"/>
            <a:chOff x="0" y="0"/>
            <a:chExt cx="812800" cy="120748"/>
          </a:xfrm>
        </p:grpSpPr>
        <p:sp>
          <p:nvSpPr>
            <p:cNvPr id="11" name="Freeform 11"/>
            <p:cNvSpPr/>
            <p:nvPr/>
          </p:nvSpPr>
          <p:spPr>
            <a:xfrm>
              <a:off x="0" y="0"/>
              <a:ext cx="812800" cy="120748"/>
            </a:xfrm>
            <a:custGeom>
              <a:avLst/>
              <a:gdLst/>
              <a:ahLst/>
              <a:cxnLst/>
              <a:rect l="l" t="t" r="r" b="b"/>
              <a:pathLst>
                <a:path w="812800" h="120748">
                  <a:moveTo>
                    <a:pt x="0" y="0"/>
                  </a:moveTo>
                  <a:lnTo>
                    <a:pt x="812800" y="0"/>
                  </a:lnTo>
                  <a:lnTo>
                    <a:pt x="812800" y="120748"/>
                  </a:lnTo>
                  <a:lnTo>
                    <a:pt x="0" y="120748"/>
                  </a:lnTo>
                  <a:close/>
                </a:path>
              </a:pathLst>
            </a:custGeom>
            <a:solidFill>
              <a:srgbClr val="C40606"/>
            </a:solidFill>
          </p:spPr>
          <p:txBody>
            <a:bodyPr/>
            <a:lstStyle/>
            <a:p>
              <a:endParaRPr lang="en-US"/>
            </a:p>
          </p:txBody>
        </p:sp>
        <p:sp>
          <p:nvSpPr>
            <p:cNvPr id="12" name="TextBox 12"/>
            <p:cNvSpPr txBox="1"/>
            <p:nvPr/>
          </p:nvSpPr>
          <p:spPr>
            <a:xfrm>
              <a:off x="0" y="-57150"/>
              <a:ext cx="812800" cy="177898"/>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258779" y="1636326"/>
            <a:ext cx="15535205" cy="1320992"/>
          </a:xfrm>
          <a:prstGeom prst="rect">
            <a:avLst/>
          </a:prstGeom>
        </p:spPr>
        <p:txBody>
          <a:bodyPr lIns="0" tIns="0" rIns="0" bIns="0" rtlCol="0" anchor="t">
            <a:spAutoFit/>
          </a:bodyPr>
          <a:lstStyle/>
          <a:p>
            <a:pPr>
              <a:lnSpc>
                <a:spcPts val="9784"/>
              </a:lnSpc>
            </a:pPr>
            <a:r>
              <a:rPr lang="en-US" sz="8583">
                <a:solidFill>
                  <a:srgbClr val="2E2421"/>
                </a:solidFill>
                <a:latin typeface="Poppins Ultra-Bold"/>
              </a:rPr>
              <a:t>Two Locations</a:t>
            </a:r>
          </a:p>
        </p:txBody>
      </p:sp>
      <p:grpSp>
        <p:nvGrpSpPr>
          <p:cNvPr id="14" name="Group 14"/>
          <p:cNvGrpSpPr/>
          <p:nvPr/>
        </p:nvGrpSpPr>
        <p:grpSpPr>
          <a:xfrm>
            <a:off x="8928388" y="3473441"/>
            <a:ext cx="9079416" cy="6420724"/>
            <a:chOff x="0" y="0"/>
            <a:chExt cx="12105888" cy="8560965"/>
          </a:xfrm>
        </p:grpSpPr>
        <p:pic>
          <p:nvPicPr>
            <p:cNvPr id="15" name="Picture 15"/>
            <p:cNvPicPr>
              <a:picLocks noChangeAspect="1"/>
            </p:cNvPicPr>
            <p:nvPr/>
          </p:nvPicPr>
          <p:blipFill>
            <a:blip r:embed="rId3"/>
            <a:srcRect t="2855" b="2855"/>
            <a:stretch>
              <a:fillRect/>
            </a:stretch>
          </p:blipFill>
          <p:spPr>
            <a:xfrm>
              <a:off x="0" y="0"/>
              <a:ext cx="12105888" cy="8560965"/>
            </a:xfrm>
            <a:prstGeom prst="rect">
              <a:avLst/>
            </a:prstGeom>
          </p:spPr>
        </p:pic>
      </p:grpSp>
      <p:sp>
        <p:nvSpPr>
          <p:cNvPr id="16" name="TextBox 16"/>
          <p:cNvSpPr txBox="1"/>
          <p:nvPr/>
        </p:nvSpPr>
        <p:spPr>
          <a:xfrm>
            <a:off x="439993" y="3573494"/>
            <a:ext cx="4101439" cy="580390"/>
          </a:xfrm>
          <a:prstGeom prst="rect">
            <a:avLst/>
          </a:prstGeom>
        </p:spPr>
        <p:txBody>
          <a:bodyPr lIns="0" tIns="0" rIns="0" bIns="0" rtlCol="0" anchor="t">
            <a:spAutoFit/>
          </a:bodyPr>
          <a:lstStyle/>
          <a:p>
            <a:pPr algn="ctr">
              <a:lnSpc>
                <a:spcPts val="4759"/>
              </a:lnSpc>
            </a:pPr>
            <a:r>
              <a:rPr lang="en-US" sz="3399">
                <a:solidFill>
                  <a:srgbClr val="2E2421"/>
                </a:solidFill>
                <a:latin typeface="Canva Sans 2"/>
              </a:rPr>
              <a:t>Mount Vernon, WA</a:t>
            </a:r>
          </a:p>
        </p:txBody>
      </p:sp>
      <p:sp>
        <p:nvSpPr>
          <p:cNvPr id="17" name="TextBox 17"/>
          <p:cNvSpPr txBox="1"/>
          <p:nvPr/>
        </p:nvSpPr>
        <p:spPr>
          <a:xfrm>
            <a:off x="13170587" y="3573494"/>
            <a:ext cx="4250531" cy="580390"/>
          </a:xfrm>
          <a:prstGeom prst="rect">
            <a:avLst/>
          </a:prstGeom>
        </p:spPr>
        <p:txBody>
          <a:bodyPr lIns="0" tIns="0" rIns="0" bIns="0" rtlCol="0" anchor="t">
            <a:spAutoFit/>
          </a:bodyPr>
          <a:lstStyle/>
          <a:p>
            <a:pPr algn="ctr">
              <a:lnSpc>
                <a:spcPts val="4759"/>
              </a:lnSpc>
            </a:pPr>
            <a:r>
              <a:rPr lang="en-US" sz="3399">
                <a:solidFill>
                  <a:srgbClr val="2E2421"/>
                </a:solidFill>
                <a:latin typeface="Canva Sans 2"/>
              </a:rPr>
              <a:t>East Wenatchee, WA</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Picture 1" descr="A map of the state of washington&#10;&#10;AI-generated content may be incorrect.">
            <a:extLst>
              <a:ext uri="{FF2B5EF4-FFF2-40B4-BE49-F238E27FC236}">
                <a16:creationId xmlns:a16="http://schemas.microsoft.com/office/drawing/2014/main" id="{DF0914F5-7114-967E-B170-416642B94F65}"/>
              </a:ext>
            </a:extLst>
          </p:cNvPr>
          <p:cNvPicPr>
            <a:picLocks noChangeAspect="1"/>
          </p:cNvPicPr>
          <p:nvPr/>
        </p:nvPicPr>
        <p:blipFill>
          <a:blip r:embed="rId2"/>
          <a:stretch>
            <a:fillRect/>
          </a:stretch>
        </p:blipFill>
        <p:spPr>
          <a:xfrm>
            <a:off x="2787744" y="242888"/>
            <a:ext cx="12698226" cy="9801225"/>
          </a:xfrm>
          <a:prstGeom prst="rect">
            <a:avLst/>
          </a:prstGeom>
        </p:spPr>
      </p:pic>
    </p:spTree>
    <p:extLst>
      <p:ext uri="{BB962C8B-B14F-4D97-AF65-F5344CB8AC3E}">
        <p14:creationId xmlns:p14="http://schemas.microsoft.com/office/powerpoint/2010/main" val="169036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BC0F"/>
        </a:solidFill>
        <a:effectLst/>
      </p:bgPr>
    </p:bg>
    <p:spTree>
      <p:nvGrpSpPr>
        <p:cNvPr id="1" name=""/>
        <p:cNvGrpSpPr/>
        <p:nvPr/>
      </p:nvGrpSpPr>
      <p:grpSpPr>
        <a:xfrm>
          <a:off x="0" y="0"/>
          <a:ext cx="0" cy="0"/>
          <a:chOff x="0" y="0"/>
          <a:chExt cx="0" cy="0"/>
        </a:xfrm>
      </p:grpSpPr>
      <p:sp>
        <p:nvSpPr>
          <p:cNvPr id="2" name="TextBox 2"/>
          <p:cNvSpPr txBox="1"/>
          <p:nvPr/>
        </p:nvSpPr>
        <p:spPr>
          <a:xfrm>
            <a:off x="5017223" y="1955794"/>
            <a:ext cx="11545267" cy="7302506"/>
          </a:xfrm>
          <a:prstGeom prst="rect">
            <a:avLst/>
          </a:prstGeom>
        </p:spPr>
        <p:txBody>
          <a:bodyPr lIns="0" tIns="0" rIns="0" bIns="0" rtlCol="0" anchor="t">
            <a:spAutoFit/>
          </a:bodyPr>
          <a:lstStyle/>
          <a:p>
            <a:pPr algn="just">
              <a:lnSpc>
                <a:spcPts val="3850"/>
              </a:lnSpc>
            </a:pPr>
            <a:endParaRPr/>
          </a:p>
          <a:p>
            <a:pPr algn="just">
              <a:lnSpc>
                <a:spcPts val="3850"/>
              </a:lnSpc>
            </a:pPr>
            <a:r>
              <a:rPr lang="en-US" sz="3500">
                <a:solidFill>
                  <a:srgbClr val="000000"/>
                </a:solidFill>
                <a:latin typeface="DM Sans"/>
              </a:rPr>
              <a:t>NWEJATC will not discriminate against apprenticeship applicants or apprentices based on race, creed, color, religion, national origin, sex (including pregnancy and gender identity), sexual orientation, genetic information, marital status, honorably discharged veteran or military status, the presence of any sensory, mental, or physical disability, the used of a trained guide dog or service animal by a person with a disability, or because they are a person 40 years old or older. NWEJATC will take affirmative action to provide equal opportunity in apprenticeship and will operate the apprenticeship program as required under Title 29 of the Code of Federal Regulations, part 30, and RCW 49.60.400.</a:t>
            </a:r>
          </a:p>
          <a:p>
            <a:pPr algn="just">
              <a:lnSpc>
                <a:spcPts val="3850"/>
              </a:lnSpc>
            </a:pPr>
            <a:endParaRPr lang="en-US" sz="3500">
              <a:solidFill>
                <a:srgbClr val="000000"/>
              </a:solidFill>
              <a:latin typeface="DM Sans"/>
            </a:endParaRPr>
          </a:p>
        </p:txBody>
      </p:sp>
      <p:sp>
        <p:nvSpPr>
          <p:cNvPr id="3" name="Freeform 3"/>
          <p:cNvSpPr/>
          <p:nvPr/>
        </p:nvSpPr>
        <p:spPr>
          <a:xfrm>
            <a:off x="145274" y="1286144"/>
            <a:ext cx="4105485" cy="4519800"/>
          </a:xfrm>
          <a:custGeom>
            <a:avLst/>
            <a:gdLst/>
            <a:ahLst/>
            <a:cxnLst/>
            <a:rect l="l" t="t" r="r" b="b"/>
            <a:pathLst>
              <a:path w="4105485" h="4519800">
                <a:moveTo>
                  <a:pt x="0" y="0"/>
                </a:moveTo>
                <a:lnTo>
                  <a:pt x="4105485" y="0"/>
                </a:lnTo>
                <a:lnTo>
                  <a:pt x="4105485" y="4519800"/>
                </a:lnTo>
                <a:lnTo>
                  <a:pt x="0" y="4519800"/>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4466804" y="1190894"/>
            <a:ext cx="12646105" cy="887095"/>
          </a:xfrm>
          <a:prstGeom prst="rect">
            <a:avLst/>
          </a:prstGeom>
        </p:spPr>
        <p:txBody>
          <a:bodyPr lIns="0" tIns="0" rIns="0" bIns="0" rtlCol="0" anchor="t">
            <a:spAutoFit/>
          </a:bodyPr>
          <a:lstStyle/>
          <a:p>
            <a:pPr algn="ctr">
              <a:lnSpc>
                <a:spcPts val="7279"/>
              </a:lnSpc>
            </a:pPr>
            <a:r>
              <a:rPr lang="en-US" sz="5199">
                <a:solidFill>
                  <a:srgbClr val="000000"/>
                </a:solidFill>
                <a:latin typeface="Canva Sans 2 Bold"/>
              </a:rPr>
              <a:t>Equal Employment Opportunity Pledge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96221" y="4329599"/>
            <a:ext cx="7392441" cy="7155496"/>
            <a:chOff x="0" y="0"/>
            <a:chExt cx="352083" cy="340798"/>
          </a:xfrm>
        </p:grpSpPr>
        <p:sp>
          <p:nvSpPr>
            <p:cNvPr id="3" name="Freeform 3"/>
            <p:cNvSpPr/>
            <p:nvPr/>
          </p:nvSpPr>
          <p:spPr>
            <a:xfrm>
              <a:off x="0" y="0"/>
              <a:ext cx="352083" cy="340798"/>
            </a:xfrm>
            <a:custGeom>
              <a:avLst/>
              <a:gdLst/>
              <a:ahLst/>
              <a:cxnLst/>
              <a:rect l="l" t="t" r="r" b="b"/>
              <a:pathLst>
                <a:path w="352083" h="340798">
                  <a:moveTo>
                    <a:pt x="176041" y="0"/>
                  </a:moveTo>
                  <a:lnTo>
                    <a:pt x="352083" y="340798"/>
                  </a:lnTo>
                  <a:lnTo>
                    <a:pt x="0" y="340798"/>
                  </a:lnTo>
                  <a:lnTo>
                    <a:pt x="176041" y="0"/>
                  </a:lnTo>
                  <a:close/>
                </a:path>
              </a:pathLst>
            </a:custGeom>
            <a:solidFill>
              <a:srgbClr val="C40606"/>
            </a:solidFill>
          </p:spPr>
          <p:txBody>
            <a:bodyPr/>
            <a:lstStyle/>
            <a:p>
              <a:endParaRPr lang="en-US"/>
            </a:p>
          </p:txBody>
        </p:sp>
        <p:sp>
          <p:nvSpPr>
            <p:cNvPr id="4" name="TextBox 4"/>
            <p:cNvSpPr txBox="1"/>
            <p:nvPr/>
          </p:nvSpPr>
          <p:spPr>
            <a:xfrm>
              <a:off x="127000" y="273050"/>
              <a:ext cx="98083" cy="16948"/>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977977" y="5999179"/>
            <a:ext cx="2791577" cy="1169862"/>
            <a:chOff x="0" y="0"/>
            <a:chExt cx="931066" cy="390181"/>
          </a:xfrm>
        </p:grpSpPr>
        <p:sp>
          <p:nvSpPr>
            <p:cNvPr id="6" name="Freeform 6"/>
            <p:cNvSpPr/>
            <p:nvPr/>
          </p:nvSpPr>
          <p:spPr>
            <a:xfrm>
              <a:off x="0" y="0"/>
              <a:ext cx="931066" cy="390181"/>
            </a:xfrm>
            <a:custGeom>
              <a:avLst/>
              <a:gdLst/>
              <a:ahLst/>
              <a:cxnLst/>
              <a:rect l="l" t="t" r="r" b="b"/>
              <a:pathLst>
                <a:path w="931066" h="390181">
                  <a:moveTo>
                    <a:pt x="727866" y="0"/>
                  </a:moveTo>
                  <a:lnTo>
                    <a:pt x="0" y="0"/>
                  </a:lnTo>
                  <a:lnTo>
                    <a:pt x="203200" y="390181"/>
                  </a:lnTo>
                  <a:lnTo>
                    <a:pt x="931066" y="390181"/>
                  </a:lnTo>
                  <a:lnTo>
                    <a:pt x="727866" y="0"/>
                  </a:lnTo>
                  <a:close/>
                </a:path>
              </a:pathLst>
            </a:custGeom>
            <a:solidFill>
              <a:srgbClr val="FFBC0F"/>
            </a:solidFill>
          </p:spPr>
          <p:txBody>
            <a:bodyPr/>
            <a:lstStyle/>
            <a:p>
              <a:endParaRPr lang="en-US"/>
            </a:p>
          </p:txBody>
        </p:sp>
        <p:sp>
          <p:nvSpPr>
            <p:cNvPr id="7" name="TextBox 7"/>
            <p:cNvSpPr txBox="1"/>
            <p:nvPr/>
          </p:nvSpPr>
          <p:spPr>
            <a:xfrm>
              <a:off x="101600" y="-57150"/>
              <a:ext cx="727866" cy="44733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51507" y="7169040"/>
            <a:ext cx="362093" cy="332902"/>
            <a:chOff x="0" y="0"/>
            <a:chExt cx="675640" cy="621171"/>
          </a:xfrm>
        </p:grpSpPr>
        <p:sp>
          <p:nvSpPr>
            <p:cNvPr id="9" name="Freeform 9"/>
            <p:cNvSpPr/>
            <p:nvPr/>
          </p:nvSpPr>
          <p:spPr>
            <a:xfrm>
              <a:off x="0" y="0"/>
              <a:ext cx="675640" cy="621171"/>
            </a:xfrm>
            <a:custGeom>
              <a:avLst/>
              <a:gdLst/>
              <a:ahLst/>
              <a:cxnLst/>
              <a:rect l="l" t="t" r="r" b="b"/>
              <a:pathLst>
                <a:path w="675640" h="621171">
                  <a:moveTo>
                    <a:pt x="337820" y="621171"/>
                  </a:moveTo>
                  <a:lnTo>
                    <a:pt x="675640" y="0"/>
                  </a:lnTo>
                  <a:lnTo>
                    <a:pt x="0" y="0"/>
                  </a:lnTo>
                  <a:lnTo>
                    <a:pt x="337820" y="621171"/>
                  </a:lnTo>
                  <a:close/>
                </a:path>
              </a:pathLst>
            </a:custGeom>
            <a:solidFill>
              <a:srgbClr val="D49900"/>
            </a:solidFill>
          </p:spPr>
          <p:txBody>
            <a:bodyPr/>
            <a:lstStyle/>
            <a:p>
              <a:endParaRPr lang="en-US"/>
            </a:p>
          </p:txBody>
        </p:sp>
        <p:sp>
          <p:nvSpPr>
            <p:cNvPr id="10" name="TextBox 10"/>
            <p:cNvSpPr txBox="1"/>
            <p:nvPr/>
          </p:nvSpPr>
          <p:spPr>
            <a:xfrm>
              <a:off x="127000" y="41275"/>
              <a:ext cx="421640" cy="249696"/>
            </a:xfrm>
            <a:prstGeom prst="rect">
              <a:avLst/>
            </a:prstGeom>
          </p:spPr>
          <p:txBody>
            <a:bodyPr lIns="50800" tIns="50800" rIns="50800" bIns="50800" rtlCol="0" anchor="ctr"/>
            <a:lstStyle/>
            <a:p>
              <a:pPr algn="ctr">
                <a:lnSpc>
                  <a:spcPts val="139"/>
                </a:lnSpc>
              </a:pPr>
              <a:endParaRPr/>
            </a:p>
          </p:txBody>
        </p:sp>
      </p:grpSp>
      <p:grpSp>
        <p:nvGrpSpPr>
          <p:cNvPr id="11" name="Group 11"/>
          <p:cNvGrpSpPr/>
          <p:nvPr/>
        </p:nvGrpSpPr>
        <p:grpSpPr>
          <a:xfrm rot="-10800000">
            <a:off x="14849625" y="-2011996"/>
            <a:ext cx="7392441" cy="7155496"/>
            <a:chOff x="0" y="0"/>
            <a:chExt cx="352083" cy="340798"/>
          </a:xfrm>
        </p:grpSpPr>
        <p:sp>
          <p:nvSpPr>
            <p:cNvPr id="12" name="Freeform 12"/>
            <p:cNvSpPr/>
            <p:nvPr/>
          </p:nvSpPr>
          <p:spPr>
            <a:xfrm>
              <a:off x="0" y="0"/>
              <a:ext cx="352083" cy="340798"/>
            </a:xfrm>
            <a:custGeom>
              <a:avLst/>
              <a:gdLst/>
              <a:ahLst/>
              <a:cxnLst/>
              <a:rect l="l" t="t" r="r" b="b"/>
              <a:pathLst>
                <a:path w="352083" h="340798">
                  <a:moveTo>
                    <a:pt x="176041" y="0"/>
                  </a:moveTo>
                  <a:lnTo>
                    <a:pt x="352083" y="340798"/>
                  </a:lnTo>
                  <a:lnTo>
                    <a:pt x="0" y="340798"/>
                  </a:lnTo>
                  <a:lnTo>
                    <a:pt x="176041" y="0"/>
                  </a:lnTo>
                  <a:close/>
                </a:path>
              </a:pathLst>
            </a:custGeom>
            <a:solidFill>
              <a:srgbClr val="C40606"/>
            </a:solidFill>
          </p:spPr>
          <p:txBody>
            <a:bodyPr/>
            <a:lstStyle/>
            <a:p>
              <a:endParaRPr lang="en-US"/>
            </a:p>
          </p:txBody>
        </p:sp>
        <p:sp>
          <p:nvSpPr>
            <p:cNvPr id="13" name="TextBox 13"/>
            <p:cNvSpPr txBox="1"/>
            <p:nvPr/>
          </p:nvSpPr>
          <p:spPr>
            <a:xfrm>
              <a:off x="127000" y="273050"/>
              <a:ext cx="98083" cy="1694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10800000">
            <a:off x="15754269" y="904089"/>
            <a:ext cx="4019242" cy="1169862"/>
            <a:chOff x="0" y="0"/>
            <a:chExt cx="1340526" cy="390181"/>
          </a:xfrm>
        </p:grpSpPr>
        <p:sp>
          <p:nvSpPr>
            <p:cNvPr id="15" name="Freeform 15"/>
            <p:cNvSpPr/>
            <p:nvPr/>
          </p:nvSpPr>
          <p:spPr>
            <a:xfrm>
              <a:off x="0" y="0"/>
              <a:ext cx="1340526" cy="390181"/>
            </a:xfrm>
            <a:custGeom>
              <a:avLst/>
              <a:gdLst/>
              <a:ahLst/>
              <a:cxnLst/>
              <a:rect l="l" t="t" r="r" b="b"/>
              <a:pathLst>
                <a:path w="1340526" h="390181">
                  <a:moveTo>
                    <a:pt x="1137326" y="0"/>
                  </a:moveTo>
                  <a:lnTo>
                    <a:pt x="0" y="0"/>
                  </a:lnTo>
                  <a:lnTo>
                    <a:pt x="203200" y="390181"/>
                  </a:lnTo>
                  <a:lnTo>
                    <a:pt x="1340526" y="390181"/>
                  </a:lnTo>
                  <a:lnTo>
                    <a:pt x="1137326" y="0"/>
                  </a:lnTo>
                  <a:close/>
                </a:path>
              </a:pathLst>
            </a:custGeom>
            <a:solidFill>
              <a:srgbClr val="FFBC0F"/>
            </a:solidFill>
          </p:spPr>
          <p:txBody>
            <a:bodyPr/>
            <a:lstStyle/>
            <a:p>
              <a:endParaRPr lang="en-US"/>
            </a:p>
          </p:txBody>
        </p:sp>
        <p:sp>
          <p:nvSpPr>
            <p:cNvPr id="16" name="TextBox 16"/>
            <p:cNvSpPr txBox="1"/>
            <p:nvPr/>
          </p:nvSpPr>
          <p:spPr>
            <a:xfrm>
              <a:off x="101600" y="-57150"/>
              <a:ext cx="1137326" cy="44733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rot="-10800000">
            <a:off x="15754269" y="302561"/>
            <a:ext cx="654274" cy="601528"/>
            <a:chOff x="0" y="0"/>
            <a:chExt cx="675640" cy="621171"/>
          </a:xfrm>
        </p:grpSpPr>
        <p:sp>
          <p:nvSpPr>
            <p:cNvPr id="18" name="Freeform 18"/>
            <p:cNvSpPr/>
            <p:nvPr/>
          </p:nvSpPr>
          <p:spPr>
            <a:xfrm>
              <a:off x="0" y="0"/>
              <a:ext cx="675640" cy="621171"/>
            </a:xfrm>
            <a:custGeom>
              <a:avLst/>
              <a:gdLst/>
              <a:ahLst/>
              <a:cxnLst/>
              <a:rect l="l" t="t" r="r" b="b"/>
              <a:pathLst>
                <a:path w="675640" h="621171">
                  <a:moveTo>
                    <a:pt x="337820" y="621171"/>
                  </a:moveTo>
                  <a:lnTo>
                    <a:pt x="675640" y="0"/>
                  </a:lnTo>
                  <a:lnTo>
                    <a:pt x="0" y="0"/>
                  </a:lnTo>
                  <a:lnTo>
                    <a:pt x="337820" y="621171"/>
                  </a:lnTo>
                  <a:close/>
                </a:path>
              </a:pathLst>
            </a:custGeom>
            <a:solidFill>
              <a:srgbClr val="D49900"/>
            </a:solidFill>
          </p:spPr>
          <p:txBody>
            <a:bodyPr/>
            <a:lstStyle/>
            <a:p>
              <a:endParaRPr lang="en-US"/>
            </a:p>
          </p:txBody>
        </p:sp>
        <p:sp>
          <p:nvSpPr>
            <p:cNvPr id="19" name="TextBox 19"/>
            <p:cNvSpPr txBox="1"/>
            <p:nvPr/>
          </p:nvSpPr>
          <p:spPr>
            <a:xfrm>
              <a:off x="127000" y="41275"/>
              <a:ext cx="421640" cy="249696"/>
            </a:xfrm>
            <a:prstGeom prst="rect">
              <a:avLst/>
            </a:prstGeom>
          </p:spPr>
          <p:txBody>
            <a:bodyPr lIns="50800" tIns="50800" rIns="50800" bIns="50800" rtlCol="0" anchor="ctr"/>
            <a:lstStyle/>
            <a:p>
              <a:pPr algn="ctr">
                <a:lnSpc>
                  <a:spcPts val="139"/>
                </a:lnSpc>
              </a:pPr>
              <a:endParaRPr/>
            </a:p>
          </p:txBody>
        </p:sp>
      </p:grpSp>
      <p:grpSp>
        <p:nvGrpSpPr>
          <p:cNvPr id="20" name="Group 20"/>
          <p:cNvGrpSpPr>
            <a:grpSpLocks noChangeAspect="1"/>
          </p:cNvGrpSpPr>
          <p:nvPr/>
        </p:nvGrpSpPr>
        <p:grpSpPr>
          <a:xfrm>
            <a:off x="10405606" y="2848590"/>
            <a:ext cx="7148310" cy="7148282"/>
            <a:chOff x="0" y="0"/>
            <a:chExt cx="6350000" cy="6349975"/>
          </a:xfrm>
        </p:grpSpPr>
        <p:sp>
          <p:nvSpPr>
            <p:cNvPr id="21" name="Freeform 2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t="-16666" b="-16666"/>
              </a:stretch>
            </a:blipFill>
          </p:spPr>
          <p:txBody>
            <a:bodyPr/>
            <a:lstStyle/>
            <a:p>
              <a:endParaRPr lang="en-US"/>
            </a:p>
          </p:txBody>
        </p:sp>
      </p:grpSp>
      <p:grpSp>
        <p:nvGrpSpPr>
          <p:cNvPr id="22" name="Group 22"/>
          <p:cNvGrpSpPr/>
          <p:nvPr/>
        </p:nvGrpSpPr>
        <p:grpSpPr>
          <a:xfrm>
            <a:off x="1028700" y="2665327"/>
            <a:ext cx="604072" cy="575756"/>
            <a:chOff x="0" y="0"/>
            <a:chExt cx="812800" cy="774700"/>
          </a:xfrm>
        </p:grpSpPr>
        <p:sp>
          <p:nvSpPr>
            <p:cNvPr id="23" name="Freeform 23"/>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BC0F"/>
            </a:solidFill>
          </p:spPr>
          <p:txBody>
            <a:bodyPr/>
            <a:lstStyle/>
            <a:p>
              <a:endParaRPr lang="en-US"/>
            </a:p>
          </p:txBody>
        </p:sp>
        <p:sp>
          <p:nvSpPr>
            <p:cNvPr id="24" name="TextBox 24"/>
            <p:cNvSpPr txBox="1"/>
            <p:nvPr/>
          </p:nvSpPr>
          <p:spPr>
            <a:xfrm>
              <a:off x="228600" y="209550"/>
              <a:ext cx="355600" cy="400050"/>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1813600" y="2452539"/>
            <a:ext cx="9962435" cy="3658870"/>
          </a:xfrm>
          <a:prstGeom prst="rect">
            <a:avLst/>
          </a:prstGeom>
        </p:spPr>
        <p:txBody>
          <a:bodyPr lIns="0" tIns="0" rIns="0" bIns="0" rtlCol="0" anchor="t">
            <a:spAutoFit/>
          </a:bodyPr>
          <a:lstStyle/>
          <a:p>
            <a:pPr>
              <a:lnSpc>
                <a:spcPts val="7279"/>
              </a:lnSpc>
            </a:pPr>
            <a:r>
              <a:rPr lang="en-US" sz="5199">
                <a:solidFill>
                  <a:srgbClr val="C40606"/>
                </a:solidFill>
                <a:latin typeface="Canva Sans 2 Bold"/>
              </a:rPr>
              <a:t>On-the-job Training</a:t>
            </a:r>
          </a:p>
          <a:p>
            <a:pPr>
              <a:lnSpc>
                <a:spcPts val="7279"/>
              </a:lnSpc>
            </a:pPr>
            <a:r>
              <a:rPr lang="en-US" sz="5199">
                <a:solidFill>
                  <a:srgbClr val="C40606"/>
                </a:solidFill>
                <a:latin typeface="Canva Sans 2 Bold"/>
              </a:rPr>
              <a:t>Supplemental Classroom Instruction</a:t>
            </a:r>
          </a:p>
          <a:p>
            <a:pPr>
              <a:lnSpc>
                <a:spcPts val="7279"/>
              </a:lnSpc>
            </a:pPr>
            <a:r>
              <a:rPr lang="en-US" sz="5199">
                <a:solidFill>
                  <a:srgbClr val="C40606"/>
                </a:solidFill>
                <a:latin typeface="Canva Sans 2 Bold"/>
              </a:rPr>
              <a:t>Program of Learning</a:t>
            </a:r>
          </a:p>
        </p:txBody>
      </p:sp>
      <p:sp>
        <p:nvSpPr>
          <p:cNvPr id="26" name="TextBox 26"/>
          <p:cNvSpPr txBox="1"/>
          <p:nvPr/>
        </p:nvSpPr>
        <p:spPr>
          <a:xfrm>
            <a:off x="209100" y="683300"/>
            <a:ext cx="14903719" cy="1276351"/>
          </a:xfrm>
          <a:prstGeom prst="rect">
            <a:avLst/>
          </a:prstGeom>
        </p:spPr>
        <p:txBody>
          <a:bodyPr lIns="0" tIns="0" rIns="0" bIns="0" rtlCol="0" anchor="t">
            <a:spAutoFit/>
          </a:bodyPr>
          <a:lstStyle/>
          <a:p>
            <a:pPr algn="ctr">
              <a:lnSpc>
                <a:spcPts val="10499"/>
              </a:lnSpc>
            </a:pPr>
            <a:r>
              <a:rPr lang="en-US" sz="7499">
                <a:solidFill>
                  <a:srgbClr val="004AAD"/>
                </a:solidFill>
                <a:latin typeface="Canva Sans 2 Bold"/>
              </a:rPr>
              <a:t>Earn While You Learn Program</a:t>
            </a:r>
          </a:p>
        </p:txBody>
      </p:sp>
      <p:grpSp>
        <p:nvGrpSpPr>
          <p:cNvPr id="27" name="Group 27"/>
          <p:cNvGrpSpPr/>
          <p:nvPr/>
        </p:nvGrpSpPr>
        <p:grpSpPr>
          <a:xfrm>
            <a:off x="1028700" y="3599795"/>
            <a:ext cx="604072" cy="575756"/>
            <a:chOff x="0" y="0"/>
            <a:chExt cx="812800" cy="774700"/>
          </a:xfrm>
        </p:grpSpPr>
        <p:sp>
          <p:nvSpPr>
            <p:cNvPr id="28" name="Freeform 28"/>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BC0F"/>
            </a:solidFill>
          </p:spPr>
          <p:txBody>
            <a:bodyPr/>
            <a:lstStyle/>
            <a:p>
              <a:endParaRPr lang="en-US"/>
            </a:p>
          </p:txBody>
        </p:sp>
        <p:sp>
          <p:nvSpPr>
            <p:cNvPr id="29" name="TextBox 29"/>
            <p:cNvSpPr txBox="1"/>
            <p:nvPr/>
          </p:nvSpPr>
          <p:spPr>
            <a:xfrm>
              <a:off x="228600" y="209550"/>
              <a:ext cx="355600" cy="400050"/>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1028700" y="5384418"/>
            <a:ext cx="604072" cy="575756"/>
            <a:chOff x="0" y="0"/>
            <a:chExt cx="812800" cy="774700"/>
          </a:xfrm>
        </p:grpSpPr>
        <p:sp>
          <p:nvSpPr>
            <p:cNvPr id="31" name="Freeform 31"/>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BC0F"/>
            </a:solidFill>
          </p:spPr>
          <p:txBody>
            <a:bodyPr/>
            <a:lstStyle/>
            <a:p>
              <a:endParaRPr lang="en-US"/>
            </a:p>
          </p:txBody>
        </p:sp>
        <p:sp>
          <p:nvSpPr>
            <p:cNvPr id="32" name="TextBox 32"/>
            <p:cNvSpPr txBox="1"/>
            <p:nvPr/>
          </p:nvSpPr>
          <p:spPr>
            <a:xfrm>
              <a:off x="228600" y="209550"/>
              <a:ext cx="355600" cy="400050"/>
            </a:xfrm>
            <a:prstGeom prst="rect">
              <a:avLst/>
            </a:prstGeom>
          </p:spPr>
          <p:txBody>
            <a:bodyPr lIns="50800" tIns="50800" rIns="50800" bIns="50800" rtlCol="0" anchor="ctr"/>
            <a:lstStyle/>
            <a:p>
              <a:pPr algn="ctr">
                <a:lnSpc>
                  <a:spcPts val="2659"/>
                </a:lnSpc>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6990" y="10055523"/>
            <a:ext cx="3807614" cy="178471"/>
            <a:chOff x="0" y="0"/>
            <a:chExt cx="1002828" cy="47005"/>
          </a:xfrm>
        </p:grpSpPr>
        <p:sp>
          <p:nvSpPr>
            <p:cNvPr id="3" name="Freeform 3"/>
            <p:cNvSpPr/>
            <p:nvPr/>
          </p:nvSpPr>
          <p:spPr>
            <a:xfrm>
              <a:off x="0" y="0"/>
              <a:ext cx="1002828" cy="47005"/>
            </a:xfrm>
            <a:custGeom>
              <a:avLst/>
              <a:gdLst/>
              <a:ahLst/>
              <a:cxnLst/>
              <a:rect l="l" t="t" r="r" b="b"/>
              <a:pathLst>
                <a:path w="1002828" h="47005">
                  <a:moveTo>
                    <a:pt x="0" y="0"/>
                  </a:moveTo>
                  <a:lnTo>
                    <a:pt x="1002828" y="0"/>
                  </a:lnTo>
                  <a:lnTo>
                    <a:pt x="1002828" y="47005"/>
                  </a:lnTo>
                  <a:lnTo>
                    <a:pt x="0" y="47005"/>
                  </a:lnTo>
                  <a:close/>
                </a:path>
              </a:pathLst>
            </a:custGeom>
            <a:solidFill>
              <a:srgbClr val="FFBC0F"/>
            </a:solidFill>
          </p:spPr>
          <p:txBody>
            <a:bodyPr/>
            <a:lstStyle/>
            <a:p>
              <a:endParaRPr lang="en-US"/>
            </a:p>
          </p:txBody>
        </p:sp>
        <p:sp>
          <p:nvSpPr>
            <p:cNvPr id="4" name="TextBox 4"/>
            <p:cNvSpPr txBox="1"/>
            <p:nvPr/>
          </p:nvSpPr>
          <p:spPr>
            <a:xfrm>
              <a:off x="0" y="-57150"/>
              <a:ext cx="1002828" cy="10415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441798" y="664754"/>
            <a:ext cx="6846202" cy="10786698"/>
            <a:chOff x="0" y="0"/>
            <a:chExt cx="9128269" cy="14382264"/>
          </a:xfrm>
        </p:grpSpPr>
        <p:pic>
          <p:nvPicPr>
            <p:cNvPr id="6" name="Picture 6"/>
            <p:cNvPicPr>
              <a:picLocks noChangeAspect="1"/>
            </p:cNvPicPr>
            <p:nvPr/>
          </p:nvPicPr>
          <p:blipFill>
            <a:blip r:embed="rId2"/>
            <a:srcRect l="43393" r="14399"/>
            <a:stretch>
              <a:fillRect/>
            </a:stretch>
          </p:blipFill>
          <p:spPr>
            <a:xfrm>
              <a:off x="0" y="0"/>
              <a:ext cx="9128269" cy="14382264"/>
            </a:xfrm>
            <a:prstGeom prst="rect">
              <a:avLst/>
            </a:prstGeom>
          </p:spPr>
        </p:pic>
      </p:grpSp>
      <p:grpSp>
        <p:nvGrpSpPr>
          <p:cNvPr id="7" name="Group 7"/>
          <p:cNvGrpSpPr/>
          <p:nvPr/>
        </p:nvGrpSpPr>
        <p:grpSpPr>
          <a:xfrm>
            <a:off x="11255641" y="-319465"/>
            <a:ext cx="372313" cy="3086100"/>
            <a:chOff x="0" y="0"/>
            <a:chExt cx="98058" cy="812800"/>
          </a:xfrm>
        </p:grpSpPr>
        <p:sp>
          <p:nvSpPr>
            <p:cNvPr id="8" name="Freeform 8"/>
            <p:cNvSpPr/>
            <p:nvPr/>
          </p:nvSpPr>
          <p:spPr>
            <a:xfrm>
              <a:off x="0" y="0"/>
              <a:ext cx="98058" cy="812800"/>
            </a:xfrm>
            <a:custGeom>
              <a:avLst/>
              <a:gdLst/>
              <a:ahLst/>
              <a:cxnLst/>
              <a:rect l="l" t="t" r="r" b="b"/>
              <a:pathLst>
                <a:path w="98058" h="812800">
                  <a:moveTo>
                    <a:pt x="0" y="0"/>
                  </a:moveTo>
                  <a:lnTo>
                    <a:pt x="98058" y="0"/>
                  </a:lnTo>
                  <a:lnTo>
                    <a:pt x="98058" y="812800"/>
                  </a:lnTo>
                  <a:lnTo>
                    <a:pt x="0" y="812800"/>
                  </a:lnTo>
                  <a:close/>
                </a:path>
              </a:pathLst>
            </a:custGeom>
            <a:solidFill>
              <a:srgbClr val="C40606"/>
            </a:solidFill>
          </p:spPr>
          <p:txBody>
            <a:bodyPr/>
            <a:lstStyle/>
            <a:p>
              <a:endParaRPr lang="en-US"/>
            </a:p>
          </p:txBody>
        </p:sp>
        <p:sp>
          <p:nvSpPr>
            <p:cNvPr id="9" name="TextBox 9"/>
            <p:cNvSpPr txBox="1"/>
            <p:nvPr/>
          </p:nvSpPr>
          <p:spPr>
            <a:xfrm>
              <a:off x="0" y="-57150"/>
              <a:ext cx="98058" cy="8699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rot="5400000">
            <a:off x="14425938" y="-2797983"/>
            <a:ext cx="1064079" cy="6660046"/>
            <a:chOff x="0" y="0"/>
            <a:chExt cx="280251" cy="1754086"/>
          </a:xfrm>
        </p:grpSpPr>
        <p:sp>
          <p:nvSpPr>
            <p:cNvPr id="11" name="Freeform 11"/>
            <p:cNvSpPr/>
            <p:nvPr/>
          </p:nvSpPr>
          <p:spPr>
            <a:xfrm>
              <a:off x="0" y="0"/>
              <a:ext cx="280251" cy="1754086"/>
            </a:xfrm>
            <a:custGeom>
              <a:avLst/>
              <a:gdLst/>
              <a:ahLst/>
              <a:cxnLst/>
              <a:rect l="l" t="t" r="r" b="b"/>
              <a:pathLst>
                <a:path w="280251" h="1754086">
                  <a:moveTo>
                    <a:pt x="0" y="0"/>
                  </a:moveTo>
                  <a:lnTo>
                    <a:pt x="280251" y="0"/>
                  </a:lnTo>
                  <a:lnTo>
                    <a:pt x="280251" y="1754086"/>
                  </a:lnTo>
                  <a:lnTo>
                    <a:pt x="0" y="1754086"/>
                  </a:lnTo>
                  <a:close/>
                </a:path>
              </a:pathLst>
            </a:custGeom>
            <a:solidFill>
              <a:srgbClr val="004AAD"/>
            </a:solidFill>
          </p:spPr>
          <p:txBody>
            <a:bodyPr/>
            <a:lstStyle/>
            <a:p>
              <a:endParaRPr lang="en-US"/>
            </a:p>
          </p:txBody>
        </p:sp>
        <p:sp>
          <p:nvSpPr>
            <p:cNvPr id="12" name="TextBox 12"/>
            <p:cNvSpPr txBox="1"/>
            <p:nvPr/>
          </p:nvSpPr>
          <p:spPr>
            <a:xfrm>
              <a:off x="0" y="-57150"/>
              <a:ext cx="280251" cy="1811236"/>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rot="-10800000">
            <a:off x="166990" y="5143500"/>
            <a:ext cx="559343" cy="559343"/>
            <a:chOff x="0" y="0"/>
            <a:chExt cx="812800" cy="812800"/>
          </a:xfrm>
        </p:grpSpPr>
        <p:sp>
          <p:nvSpPr>
            <p:cNvPr id="14" name="Freeform 14"/>
            <p:cNvSpPr/>
            <p:nvPr/>
          </p:nvSpPr>
          <p:spPr>
            <a:xfrm>
              <a:off x="0" y="0"/>
              <a:ext cx="812800" cy="812800"/>
            </a:xfrm>
            <a:custGeom>
              <a:avLst/>
              <a:gdLst/>
              <a:ahLst/>
              <a:cxnLst/>
              <a:rect l="l" t="t" r="r" b="b"/>
              <a:pathLst>
                <a:path w="812800" h="812800">
                  <a:moveTo>
                    <a:pt x="0" y="406400"/>
                  </a:moveTo>
                  <a:lnTo>
                    <a:pt x="406400" y="0"/>
                  </a:lnTo>
                  <a:lnTo>
                    <a:pt x="406400" y="203200"/>
                  </a:lnTo>
                  <a:lnTo>
                    <a:pt x="812800" y="203200"/>
                  </a:lnTo>
                  <a:lnTo>
                    <a:pt x="812800" y="609600"/>
                  </a:lnTo>
                  <a:lnTo>
                    <a:pt x="406400" y="609600"/>
                  </a:lnTo>
                  <a:lnTo>
                    <a:pt x="406400" y="812800"/>
                  </a:lnTo>
                  <a:lnTo>
                    <a:pt x="0" y="406400"/>
                  </a:lnTo>
                  <a:close/>
                </a:path>
              </a:pathLst>
            </a:custGeom>
            <a:solidFill>
              <a:srgbClr val="FFBC0F"/>
            </a:solidFill>
          </p:spPr>
          <p:txBody>
            <a:bodyPr/>
            <a:lstStyle/>
            <a:p>
              <a:endParaRPr lang="en-US"/>
            </a:p>
          </p:txBody>
        </p:sp>
        <p:sp>
          <p:nvSpPr>
            <p:cNvPr id="15" name="TextBox 15"/>
            <p:cNvSpPr txBox="1"/>
            <p:nvPr/>
          </p:nvSpPr>
          <p:spPr>
            <a:xfrm>
              <a:off x="101600" y="146050"/>
              <a:ext cx="711200" cy="463550"/>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904059" y="724952"/>
            <a:ext cx="9626026" cy="3799204"/>
          </a:xfrm>
          <a:prstGeom prst="rect">
            <a:avLst/>
          </a:prstGeom>
        </p:spPr>
        <p:txBody>
          <a:bodyPr wrap="square" lIns="0" tIns="0" rIns="0" bIns="0" rtlCol="0" anchor="t">
            <a:spAutoFit/>
          </a:bodyPr>
          <a:lstStyle/>
          <a:p>
            <a:pPr>
              <a:lnSpc>
                <a:spcPts val="9784"/>
              </a:lnSpc>
            </a:pPr>
            <a:r>
              <a:rPr lang="en-US" sz="8583">
                <a:solidFill>
                  <a:srgbClr val="C40606"/>
                </a:solidFill>
                <a:latin typeface="Poppins Ultra-Bold"/>
              </a:rPr>
              <a:t>NWEJATC Electrical Apprenticeship</a:t>
            </a:r>
          </a:p>
        </p:txBody>
      </p:sp>
      <p:sp>
        <p:nvSpPr>
          <p:cNvPr id="17" name="TextBox 17"/>
          <p:cNvSpPr txBox="1"/>
          <p:nvPr/>
        </p:nvSpPr>
        <p:spPr>
          <a:xfrm>
            <a:off x="904059" y="8119660"/>
            <a:ext cx="2733913" cy="887095"/>
          </a:xfrm>
          <a:prstGeom prst="rect">
            <a:avLst/>
          </a:prstGeom>
        </p:spPr>
        <p:txBody>
          <a:bodyPr lIns="0" tIns="0" rIns="0" bIns="0" rtlCol="0" anchor="t">
            <a:spAutoFit/>
          </a:bodyPr>
          <a:lstStyle/>
          <a:p>
            <a:pPr algn="ctr">
              <a:lnSpc>
                <a:spcPts val="7279"/>
              </a:lnSpc>
            </a:pPr>
            <a:r>
              <a:rPr lang="en-US" sz="5199">
                <a:solidFill>
                  <a:srgbClr val="C40606"/>
                </a:solidFill>
                <a:latin typeface="Canva Sans 2 Bold"/>
              </a:rPr>
              <a:t>Get Paid</a:t>
            </a:r>
          </a:p>
        </p:txBody>
      </p:sp>
      <p:sp>
        <p:nvSpPr>
          <p:cNvPr id="18" name="TextBox 18"/>
          <p:cNvSpPr txBox="1"/>
          <p:nvPr/>
        </p:nvSpPr>
        <p:spPr>
          <a:xfrm>
            <a:off x="904059" y="6565208"/>
            <a:ext cx="4011692" cy="887095"/>
          </a:xfrm>
          <a:prstGeom prst="rect">
            <a:avLst/>
          </a:prstGeom>
        </p:spPr>
        <p:txBody>
          <a:bodyPr lIns="0" tIns="0" rIns="0" bIns="0" rtlCol="0" anchor="t">
            <a:spAutoFit/>
          </a:bodyPr>
          <a:lstStyle/>
          <a:p>
            <a:pPr algn="ctr">
              <a:lnSpc>
                <a:spcPts val="7279"/>
              </a:lnSpc>
            </a:pPr>
            <a:r>
              <a:rPr lang="en-US" sz="5199">
                <a:solidFill>
                  <a:srgbClr val="004AAD"/>
                </a:solidFill>
                <a:latin typeface="Canva Sans 2 Bold"/>
              </a:rPr>
              <a:t>Opportunity</a:t>
            </a:r>
          </a:p>
        </p:txBody>
      </p:sp>
      <p:sp>
        <p:nvSpPr>
          <p:cNvPr id="19" name="TextBox 19"/>
          <p:cNvSpPr txBox="1"/>
          <p:nvPr/>
        </p:nvSpPr>
        <p:spPr>
          <a:xfrm>
            <a:off x="904059" y="4914150"/>
            <a:ext cx="5754648" cy="887095"/>
          </a:xfrm>
          <a:prstGeom prst="rect">
            <a:avLst/>
          </a:prstGeom>
        </p:spPr>
        <p:txBody>
          <a:bodyPr lIns="0" tIns="0" rIns="0" bIns="0" rtlCol="0" anchor="t">
            <a:spAutoFit/>
          </a:bodyPr>
          <a:lstStyle/>
          <a:p>
            <a:pPr algn="ctr">
              <a:lnSpc>
                <a:spcPts val="7279"/>
              </a:lnSpc>
            </a:pPr>
            <a:r>
              <a:rPr lang="en-US" sz="5199">
                <a:solidFill>
                  <a:srgbClr val="FFBC0F"/>
                </a:solidFill>
                <a:latin typeface="Canva Sans 2 Bold"/>
              </a:rPr>
              <a:t>No Student Loans</a:t>
            </a:r>
          </a:p>
        </p:txBody>
      </p:sp>
      <p:sp>
        <p:nvSpPr>
          <p:cNvPr id="20" name="TextBox 20"/>
          <p:cNvSpPr txBox="1"/>
          <p:nvPr/>
        </p:nvSpPr>
        <p:spPr>
          <a:xfrm>
            <a:off x="1527506" y="5734570"/>
            <a:ext cx="7350486" cy="580390"/>
          </a:xfrm>
          <a:prstGeom prst="rect">
            <a:avLst/>
          </a:prstGeom>
        </p:spPr>
        <p:txBody>
          <a:bodyPr lIns="0" tIns="0" rIns="0" bIns="0" rtlCol="0" anchor="t">
            <a:spAutoFit/>
          </a:bodyPr>
          <a:lstStyle/>
          <a:p>
            <a:pPr algn="ctr">
              <a:lnSpc>
                <a:spcPts val="4759"/>
              </a:lnSpc>
            </a:pPr>
            <a:r>
              <a:rPr lang="en-US" sz="3399">
                <a:solidFill>
                  <a:srgbClr val="FFBC0F"/>
                </a:solidFill>
                <a:latin typeface="Canva Sans 2"/>
              </a:rPr>
              <a:t>The apprenticeship is tuition free</a:t>
            </a:r>
          </a:p>
        </p:txBody>
      </p:sp>
      <p:sp>
        <p:nvSpPr>
          <p:cNvPr id="21" name="TextBox 21"/>
          <p:cNvSpPr txBox="1"/>
          <p:nvPr/>
        </p:nvSpPr>
        <p:spPr>
          <a:xfrm>
            <a:off x="1552092" y="7385628"/>
            <a:ext cx="8658707" cy="615553"/>
          </a:xfrm>
          <a:prstGeom prst="rect">
            <a:avLst/>
          </a:prstGeom>
        </p:spPr>
        <p:txBody>
          <a:bodyPr wrap="square" lIns="0" tIns="0" rIns="0" bIns="0" rtlCol="0" anchor="t">
            <a:spAutoFit/>
          </a:bodyPr>
          <a:lstStyle/>
          <a:p>
            <a:pPr algn="ctr">
              <a:lnSpc>
                <a:spcPts val="4759"/>
              </a:lnSpc>
            </a:pPr>
            <a:r>
              <a:rPr lang="en-US" sz="3399">
                <a:solidFill>
                  <a:srgbClr val="004AAD"/>
                </a:solidFill>
                <a:latin typeface="Canva Sans 2"/>
              </a:rPr>
              <a:t>To start training for a lucrative career</a:t>
            </a:r>
          </a:p>
        </p:txBody>
      </p:sp>
      <p:sp>
        <p:nvSpPr>
          <p:cNvPr id="22" name="TextBox 22"/>
          <p:cNvSpPr txBox="1"/>
          <p:nvPr/>
        </p:nvSpPr>
        <p:spPr>
          <a:xfrm>
            <a:off x="1527506" y="8940080"/>
            <a:ext cx="5940094" cy="615553"/>
          </a:xfrm>
          <a:prstGeom prst="rect">
            <a:avLst/>
          </a:prstGeom>
        </p:spPr>
        <p:txBody>
          <a:bodyPr wrap="square" lIns="0" tIns="0" rIns="0" bIns="0" rtlCol="0" anchor="t">
            <a:spAutoFit/>
          </a:bodyPr>
          <a:lstStyle/>
          <a:p>
            <a:pPr algn="ctr">
              <a:lnSpc>
                <a:spcPts val="4759"/>
              </a:lnSpc>
            </a:pPr>
            <a:r>
              <a:rPr lang="en-US" sz="3399">
                <a:solidFill>
                  <a:srgbClr val="C40606"/>
                </a:solidFill>
                <a:latin typeface="Canva Sans 2"/>
              </a:rPr>
              <a:t>You get paid from day one</a:t>
            </a:r>
          </a:p>
        </p:txBody>
      </p:sp>
      <p:grpSp>
        <p:nvGrpSpPr>
          <p:cNvPr id="23" name="Group 23"/>
          <p:cNvGrpSpPr/>
          <p:nvPr/>
        </p:nvGrpSpPr>
        <p:grpSpPr>
          <a:xfrm rot="-10800000">
            <a:off x="166990" y="6776709"/>
            <a:ext cx="559343" cy="559343"/>
            <a:chOff x="0" y="0"/>
            <a:chExt cx="812800" cy="812800"/>
          </a:xfrm>
        </p:grpSpPr>
        <p:sp>
          <p:nvSpPr>
            <p:cNvPr id="24" name="Freeform 24"/>
            <p:cNvSpPr/>
            <p:nvPr/>
          </p:nvSpPr>
          <p:spPr>
            <a:xfrm>
              <a:off x="0" y="0"/>
              <a:ext cx="812800" cy="812800"/>
            </a:xfrm>
            <a:custGeom>
              <a:avLst/>
              <a:gdLst/>
              <a:ahLst/>
              <a:cxnLst/>
              <a:rect l="l" t="t" r="r" b="b"/>
              <a:pathLst>
                <a:path w="812800" h="812800">
                  <a:moveTo>
                    <a:pt x="0" y="406400"/>
                  </a:moveTo>
                  <a:lnTo>
                    <a:pt x="406400" y="0"/>
                  </a:lnTo>
                  <a:lnTo>
                    <a:pt x="406400" y="203200"/>
                  </a:lnTo>
                  <a:lnTo>
                    <a:pt x="812800" y="203200"/>
                  </a:lnTo>
                  <a:lnTo>
                    <a:pt x="812800" y="609600"/>
                  </a:lnTo>
                  <a:lnTo>
                    <a:pt x="406400" y="609600"/>
                  </a:lnTo>
                  <a:lnTo>
                    <a:pt x="406400" y="812800"/>
                  </a:lnTo>
                  <a:lnTo>
                    <a:pt x="0" y="406400"/>
                  </a:lnTo>
                  <a:close/>
                </a:path>
              </a:pathLst>
            </a:custGeom>
            <a:solidFill>
              <a:srgbClr val="004AAD"/>
            </a:solidFill>
          </p:spPr>
          <p:txBody>
            <a:bodyPr/>
            <a:lstStyle/>
            <a:p>
              <a:endParaRPr lang="en-US"/>
            </a:p>
          </p:txBody>
        </p:sp>
        <p:sp>
          <p:nvSpPr>
            <p:cNvPr id="25" name="TextBox 25"/>
            <p:cNvSpPr txBox="1"/>
            <p:nvPr/>
          </p:nvSpPr>
          <p:spPr>
            <a:xfrm>
              <a:off x="101600" y="146050"/>
              <a:ext cx="711200" cy="46355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rot="-10800000">
            <a:off x="166990" y="8331161"/>
            <a:ext cx="559343" cy="559343"/>
            <a:chOff x="0" y="0"/>
            <a:chExt cx="812800" cy="812800"/>
          </a:xfrm>
        </p:grpSpPr>
        <p:sp>
          <p:nvSpPr>
            <p:cNvPr id="27" name="Freeform 27"/>
            <p:cNvSpPr/>
            <p:nvPr/>
          </p:nvSpPr>
          <p:spPr>
            <a:xfrm>
              <a:off x="0" y="0"/>
              <a:ext cx="812800" cy="812800"/>
            </a:xfrm>
            <a:custGeom>
              <a:avLst/>
              <a:gdLst/>
              <a:ahLst/>
              <a:cxnLst/>
              <a:rect l="l" t="t" r="r" b="b"/>
              <a:pathLst>
                <a:path w="812800" h="812800">
                  <a:moveTo>
                    <a:pt x="0" y="406400"/>
                  </a:moveTo>
                  <a:lnTo>
                    <a:pt x="406400" y="0"/>
                  </a:lnTo>
                  <a:lnTo>
                    <a:pt x="406400" y="203200"/>
                  </a:lnTo>
                  <a:lnTo>
                    <a:pt x="812800" y="203200"/>
                  </a:lnTo>
                  <a:lnTo>
                    <a:pt x="812800" y="609600"/>
                  </a:lnTo>
                  <a:lnTo>
                    <a:pt x="406400" y="609600"/>
                  </a:lnTo>
                  <a:lnTo>
                    <a:pt x="406400" y="812800"/>
                  </a:lnTo>
                  <a:lnTo>
                    <a:pt x="0" y="406400"/>
                  </a:lnTo>
                  <a:close/>
                </a:path>
              </a:pathLst>
            </a:custGeom>
            <a:solidFill>
              <a:srgbClr val="C40606"/>
            </a:solidFill>
          </p:spPr>
          <p:txBody>
            <a:bodyPr/>
            <a:lstStyle/>
            <a:p>
              <a:endParaRPr lang="en-US"/>
            </a:p>
          </p:txBody>
        </p:sp>
        <p:sp>
          <p:nvSpPr>
            <p:cNvPr id="28" name="TextBox 28"/>
            <p:cNvSpPr txBox="1"/>
            <p:nvPr/>
          </p:nvSpPr>
          <p:spPr>
            <a:xfrm>
              <a:off x="101600" y="146050"/>
              <a:ext cx="711200" cy="463550"/>
            </a:xfrm>
            <a:prstGeom prst="rect">
              <a:avLst/>
            </a:prstGeom>
          </p:spPr>
          <p:txBody>
            <a:bodyPr lIns="50800" tIns="50800" rIns="50800" bIns="50800" rtlCol="0" anchor="ctr"/>
            <a:lstStyle/>
            <a:p>
              <a:pPr algn="ctr">
                <a:lnSpc>
                  <a:spcPts val="2659"/>
                </a:lnSpc>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03293" y="8253280"/>
            <a:ext cx="3086100" cy="308610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C0F"/>
            </a:solidFill>
          </p:spPr>
          <p:txBody>
            <a:bodyPr/>
            <a:lstStyle/>
            <a:p>
              <a:endParaRPr lang="en-US"/>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122839" y="1923469"/>
            <a:ext cx="9957837" cy="8995360"/>
            <a:chOff x="0" y="0"/>
            <a:chExt cx="1005724" cy="908516"/>
          </a:xfrm>
        </p:grpSpPr>
        <p:sp>
          <p:nvSpPr>
            <p:cNvPr id="6" name="Freeform 6"/>
            <p:cNvSpPr/>
            <p:nvPr/>
          </p:nvSpPr>
          <p:spPr>
            <a:xfrm>
              <a:off x="0" y="0"/>
              <a:ext cx="1005724" cy="908516"/>
            </a:xfrm>
            <a:custGeom>
              <a:avLst/>
              <a:gdLst/>
              <a:ahLst/>
              <a:cxnLst/>
              <a:rect l="l" t="t" r="r" b="b"/>
              <a:pathLst>
                <a:path w="1005724" h="908516">
                  <a:moveTo>
                    <a:pt x="502862" y="0"/>
                  </a:moveTo>
                  <a:cubicBezTo>
                    <a:pt x="225139" y="0"/>
                    <a:pt x="0" y="203378"/>
                    <a:pt x="0" y="454258"/>
                  </a:cubicBezTo>
                  <a:cubicBezTo>
                    <a:pt x="0" y="705138"/>
                    <a:pt x="225139" y="908516"/>
                    <a:pt x="502862" y="908516"/>
                  </a:cubicBezTo>
                  <a:cubicBezTo>
                    <a:pt x="780585" y="908516"/>
                    <a:pt x="1005724" y="705138"/>
                    <a:pt x="1005724" y="454258"/>
                  </a:cubicBezTo>
                  <a:cubicBezTo>
                    <a:pt x="1005724" y="203378"/>
                    <a:pt x="780585" y="0"/>
                    <a:pt x="502862" y="0"/>
                  </a:cubicBezTo>
                  <a:close/>
                </a:path>
              </a:pathLst>
            </a:custGeom>
            <a:solidFill>
              <a:srgbClr val="C40606"/>
            </a:solidFill>
          </p:spPr>
          <p:txBody>
            <a:bodyPr/>
            <a:lstStyle/>
            <a:p>
              <a:endParaRPr lang="en-US"/>
            </a:p>
          </p:txBody>
        </p:sp>
        <p:sp>
          <p:nvSpPr>
            <p:cNvPr id="7" name="TextBox 7"/>
            <p:cNvSpPr txBox="1"/>
            <p:nvPr/>
          </p:nvSpPr>
          <p:spPr>
            <a:xfrm>
              <a:off x="76200" y="19050"/>
              <a:ext cx="853324" cy="813266"/>
            </a:xfrm>
            <a:prstGeom prst="rect">
              <a:avLst/>
            </a:prstGeom>
          </p:spPr>
          <p:txBody>
            <a:bodyPr lIns="50800" tIns="50800" rIns="50800" bIns="50800" rtlCol="0" anchor="ctr"/>
            <a:lstStyle/>
            <a:p>
              <a:pPr algn="ctr">
                <a:lnSpc>
                  <a:spcPts val="2659"/>
                </a:lnSpc>
              </a:pPr>
              <a:endParaRPr/>
            </a:p>
          </p:txBody>
        </p:sp>
      </p:grpSp>
      <p:grpSp>
        <p:nvGrpSpPr>
          <p:cNvPr id="8" name="Group 8"/>
          <p:cNvGrpSpPr>
            <a:grpSpLocks noChangeAspect="1"/>
          </p:cNvGrpSpPr>
          <p:nvPr/>
        </p:nvGrpSpPr>
        <p:grpSpPr>
          <a:xfrm>
            <a:off x="10574508" y="2628995"/>
            <a:ext cx="9054499" cy="9054463"/>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t="-8337" b="-8337"/>
              </a:stretch>
            </a:blipFill>
          </p:spPr>
          <p:txBody>
            <a:bodyPr/>
            <a:lstStyle/>
            <a:p>
              <a:endParaRPr lang="en-US"/>
            </a:p>
          </p:txBody>
        </p:sp>
      </p:grpSp>
      <p:sp>
        <p:nvSpPr>
          <p:cNvPr id="10" name="TextBox 10"/>
          <p:cNvSpPr txBox="1"/>
          <p:nvPr/>
        </p:nvSpPr>
        <p:spPr>
          <a:xfrm>
            <a:off x="1708156" y="1539940"/>
            <a:ext cx="8556578" cy="1322704"/>
          </a:xfrm>
          <a:prstGeom prst="rect">
            <a:avLst/>
          </a:prstGeom>
        </p:spPr>
        <p:txBody>
          <a:bodyPr lIns="0" tIns="0" rIns="0" bIns="0" rtlCol="0" anchor="t">
            <a:spAutoFit/>
          </a:bodyPr>
          <a:lstStyle/>
          <a:p>
            <a:pPr>
              <a:lnSpc>
                <a:spcPts val="9784"/>
              </a:lnSpc>
            </a:pPr>
            <a:r>
              <a:rPr lang="en-US" sz="8583">
                <a:solidFill>
                  <a:srgbClr val="C40606"/>
                </a:solidFill>
                <a:latin typeface="Poppins Ultra-Bold"/>
              </a:rPr>
              <a:t>Why the JATC?</a:t>
            </a:r>
          </a:p>
        </p:txBody>
      </p:sp>
      <p:sp>
        <p:nvSpPr>
          <p:cNvPr id="11" name="TextBox 11"/>
          <p:cNvSpPr txBox="1"/>
          <p:nvPr/>
        </p:nvSpPr>
        <p:spPr>
          <a:xfrm>
            <a:off x="223550" y="2862643"/>
            <a:ext cx="11523574" cy="551689"/>
          </a:xfrm>
          <a:prstGeom prst="rect">
            <a:avLst/>
          </a:prstGeom>
        </p:spPr>
        <p:txBody>
          <a:bodyPr wrap="square" lIns="0" tIns="0" rIns="0" bIns="0" rtlCol="0" anchor="t">
            <a:spAutoFit/>
          </a:bodyPr>
          <a:lstStyle/>
          <a:p>
            <a:pPr algn="ctr">
              <a:lnSpc>
                <a:spcPts val="4646"/>
              </a:lnSpc>
              <a:spcBef>
                <a:spcPct val="0"/>
              </a:spcBef>
            </a:pPr>
            <a:r>
              <a:rPr lang="en-US" sz="3300" b="1">
                <a:solidFill>
                  <a:srgbClr val="C40606"/>
                </a:solidFill>
                <a:latin typeface="Canva Sans 1"/>
              </a:rPr>
              <a:t>Gain a highly employable skill that is always in demand.</a:t>
            </a:r>
            <a:endParaRPr lang="en-US"/>
          </a:p>
        </p:txBody>
      </p:sp>
      <p:sp>
        <p:nvSpPr>
          <p:cNvPr id="12" name="TextBox 12"/>
          <p:cNvSpPr txBox="1"/>
          <p:nvPr/>
        </p:nvSpPr>
        <p:spPr>
          <a:xfrm>
            <a:off x="558314" y="4129284"/>
            <a:ext cx="9564525" cy="3275769"/>
          </a:xfrm>
          <a:prstGeom prst="rect">
            <a:avLst/>
          </a:prstGeom>
        </p:spPr>
        <p:txBody>
          <a:bodyPr lIns="0" tIns="0" rIns="0" bIns="0" rtlCol="0" anchor="t">
            <a:spAutoFit/>
          </a:bodyPr>
          <a:lstStyle/>
          <a:p>
            <a:pPr marL="573405" lvl="1" indent="-286385">
              <a:lnSpc>
                <a:spcPts val="3720"/>
              </a:lnSpc>
              <a:buFont typeface="Arial"/>
              <a:buChar char="•"/>
            </a:pPr>
            <a:r>
              <a:rPr lang="en-US" sz="2650" b="1" dirty="0">
                <a:solidFill>
                  <a:srgbClr val="004AAD"/>
                </a:solidFill>
                <a:latin typeface="Poppins"/>
              </a:rPr>
              <a:t>The apprenticeship is tuition free -</a:t>
            </a:r>
            <a:r>
              <a:rPr lang="en-US" sz="2650" dirty="0">
                <a:solidFill>
                  <a:srgbClr val="004AAD"/>
                </a:solidFill>
                <a:latin typeface="Poppins"/>
              </a:rPr>
              <a:t> </a:t>
            </a:r>
            <a:r>
              <a:rPr lang="en-US" sz="2650" b="1" u="sng" dirty="0">
                <a:solidFill>
                  <a:srgbClr val="C40606"/>
                </a:solidFill>
                <a:latin typeface="Poppins"/>
              </a:rPr>
              <a:t>NO Student Debt</a:t>
            </a:r>
            <a:endParaRPr lang="en-US" sz="2650" b="1" u="sng" dirty="0"/>
          </a:p>
          <a:p>
            <a:pPr marL="573405" lvl="1" indent="-286385">
              <a:lnSpc>
                <a:spcPts val="3720"/>
              </a:lnSpc>
              <a:buFont typeface="Arial"/>
              <a:buChar char="•"/>
            </a:pPr>
            <a:r>
              <a:rPr lang="en-US" sz="2650" b="1" dirty="0">
                <a:solidFill>
                  <a:srgbClr val="004AAD"/>
                </a:solidFill>
                <a:latin typeface="Poppins"/>
              </a:rPr>
              <a:t>Earn while you learn - Get paid from</a:t>
            </a:r>
            <a:r>
              <a:rPr lang="en-US" sz="2650" dirty="0">
                <a:solidFill>
                  <a:srgbClr val="004AAD"/>
                </a:solidFill>
                <a:latin typeface="Poppins"/>
              </a:rPr>
              <a:t> </a:t>
            </a:r>
            <a:r>
              <a:rPr lang="en-US" sz="2650" b="1" u="sng" dirty="0">
                <a:solidFill>
                  <a:srgbClr val="C40606"/>
                </a:solidFill>
                <a:latin typeface="Poppins"/>
              </a:rPr>
              <a:t>day one</a:t>
            </a:r>
            <a:endParaRPr lang="en-US" sz="2650" b="1" u="sng" dirty="0">
              <a:solidFill>
                <a:srgbClr val="C40606"/>
              </a:solidFill>
              <a:latin typeface="Poppins"/>
              <a:cs typeface="Poppins"/>
            </a:endParaRPr>
          </a:p>
          <a:p>
            <a:pPr marL="573405" lvl="1" indent="-286385">
              <a:lnSpc>
                <a:spcPts val="3720"/>
              </a:lnSpc>
              <a:buFont typeface="Arial"/>
              <a:buChar char="•"/>
            </a:pPr>
            <a:r>
              <a:rPr lang="en-US" sz="2650" b="1" dirty="0">
                <a:solidFill>
                  <a:srgbClr val="004AAD"/>
                </a:solidFill>
                <a:latin typeface="Poppins"/>
              </a:rPr>
              <a:t>Wage benefits</a:t>
            </a:r>
            <a:r>
              <a:rPr lang="en-US" sz="2650" dirty="0">
                <a:solidFill>
                  <a:srgbClr val="004AAD"/>
                </a:solidFill>
                <a:latin typeface="Poppins"/>
              </a:rPr>
              <a:t> </a:t>
            </a:r>
            <a:r>
              <a:rPr lang="en-US" sz="2650" b="1" u="sng" dirty="0">
                <a:solidFill>
                  <a:srgbClr val="C40606"/>
                </a:solidFill>
                <a:latin typeface="Poppins"/>
              </a:rPr>
              <a:t>increase frequently</a:t>
            </a:r>
            <a:endParaRPr lang="en-US" sz="2650" b="1" u="sng" dirty="0">
              <a:solidFill>
                <a:srgbClr val="C40606"/>
              </a:solidFill>
              <a:latin typeface="Poppins"/>
              <a:cs typeface="Poppins"/>
            </a:endParaRPr>
          </a:p>
          <a:p>
            <a:pPr marL="573405" lvl="1" indent="-286385">
              <a:lnSpc>
                <a:spcPts val="3720"/>
              </a:lnSpc>
              <a:buFont typeface="Arial"/>
              <a:buChar char="•"/>
            </a:pPr>
            <a:r>
              <a:rPr lang="en-US" sz="2650" b="1" dirty="0">
                <a:solidFill>
                  <a:srgbClr val="004AAD"/>
                </a:solidFill>
                <a:latin typeface="Poppins"/>
              </a:rPr>
              <a:t>Family quality</a:t>
            </a:r>
            <a:r>
              <a:rPr lang="en-US" sz="2650" dirty="0">
                <a:solidFill>
                  <a:srgbClr val="004AAD"/>
                </a:solidFill>
                <a:latin typeface="Poppins"/>
              </a:rPr>
              <a:t> </a:t>
            </a:r>
            <a:r>
              <a:rPr lang="en-US" sz="2650" b="1" u="sng" dirty="0">
                <a:solidFill>
                  <a:srgbClr val="C40606"/>
                </a:solidFill>
                <a:latin typeface="Poppins"/>
              </a:rPr>
              <a:t>health benefits</a:t>
            </a:r>
            <a:endParaRPr lang="en-US" sz="2650" b="1" u="sng" dirty="0">
              <a:solidFill>
                <a:srgbClr val="C40606"/>
              </a:solidFill>
              <a:latin typeface="Poppins"/>
              <a:cs typeface="Poppins"/>
            </a:endParaRPr>
          </a:p>
          <a:p>
            <a:pPr marL="573405" lvl="1" indent="-286385">
              <a:lnSpc>
                <a:spcPts val="3720"/>
              </a:lnSpc>
              <a:buFont typeface="Arial"/>
              <a:buChar char="•"/>
            </a:pPr>
            <a:r>
              <a:rPr lang="en-US" sz="2650" b="1" dirty="0">
                <a:solidFill>
                  <a:srgbClr val="004AAD"/>
                </a:solidFill>
                <a:latin typeface="Poppins"/>
              </a:rPr>
              <a:t>Immediate contributions to your </a:t>
            </a:r>
            <a:r>
              <a:rPr lang="en-US" sz="2650" b="1" u="sng" dirty="0">
                <a:solidFill>
                  <a:srgbClr val="C40606"/>
                </a:solidFill>
                <a:latin typeface="Poppins"/>
              </a:rPr>
              <a:t>pensions</a:t>
            </a:r>
            <a:endParaRPr lang="en-US" sz="2650" b="1" u="sng" dirty="0">
              <a:solidFill>
                <a:srgbClr val="C40606"/>
              </a:solidFill>
              <a:latin typeface="Poppins"/>
              <a:cs typeface="Poppins"/>
            </a:endParaRPr>
          </a:p>
          <a:p>
            <a:pPr>
              <a:lnSpc>
                <a:spcPts val="3720"/>
              </a:lnSpc>
            </a:pPr>
            <a:endParaRPr lang="en-US" sz="2657" dirty="0">
              <a:solidFill>
                <a:srgbClr val="C40606"/>
              </a:solidFill>
              <a:latin typeface="Poppins"/>
            </a:endParaRPr>
          </a:p>
          <a:p>
            <a:pPr>
              <a:lnSpc>
                <a:spcPts val="3720"/>
              </a:lnSpc>
              <a:spcBef>
                <a:spcPct val="0"/>
              </a:spcBef>
            </a:pPr>
            <a:endParaRPr lang="en-US" sz="2657" dirty="0">
              <a:solidFill>
                <a:srgbClr val="C40606"/>
              </a:solidFill>
              <a:latin typeface="Poppins"/>
            </a:endParaRPr>
          </a:p>
        </p:txBody>
      </p:sp>
      <p:pic>
        <p:nvPicPr>
          <p:cNvPr id="13" name="Picture 12" descr="A circular logo with text and images&#10;&#10;AI-generated content may be incorrect.">
            <a:extLst>
              <a:ext uri="{FF2B5EF4-FFF2-40B4-BE49-F238E27FC236}">
                <a16:creationId xmlns:a16="http://schemas.microsoft.com/office/drawing/2014/main" id="{D66A3789-6BEA-1A16-2B25-581DEC60AECB}"/>
              </a:ext>
            </a:extLst>
          </p:cNvPr>
          <p:cNvPicPr>
            <a:picLocks noChangeAspect="1"/>
          </p:cNvPicPr>
          <p:nvPr/>
        </p:nvPicPr>
        <p:blipFill>
          <a:blip r:embed="rId3"/>
          <a:stretch>
            <a:fillRect/>
          </a:stretch>
        </p:blipFill>
        <p:spPr>
          <a:xfrm>
            <a:off x="229280" y="6972300"/>
            <a:ext cx="3199041" cy="36086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61" y="4215417"/>
            <a:ext cx="9779059" cy="6071583"/>
            <a:chOff x="0" y="0"/>
            <a:chExt cx="13038745" cy="8095444"/>
          </a:xfrm>
        </p:grpSpPr>
        <p:pic>
          <p:nvPicPr>
            <p:cNvPr id="3" name="Picture 3"/>
            <p:cNvPicPr>
              <a:picLocks noChangeAspect="1"/>
            </p:cNvPicPr>
            <p:nvPr/>
          </p:nvPicPr>
          <p:blipFill>
            <a:blip r:embed="rId2"/>
            <a:srcRect t="3405" b="3405"/>
            <a:stretch>
              <a:fillRect/>
            </a:stretch>
          </p:blipFill>
          <p:spPr>
            <a:xfrm>
              <a:off x="0" y="0"/>
              <a:ext cx="13038745" cy="8095444"/>
            </a:xfrm>
            <a:prstGeom prst="rect">
              <a:avLst/>
            </a:prstGeom>
          </p:spPr>
        </p:pic>
      </p:grpSp>
      <p:grpSp>
        <p:nvGrpSpPr>
          <p:cNvPr id="4" name="Group 4"/>
          <p:cNvGrpSpPr/>
          <p:nvPr/>
        </p:nvGrpSpPr>
        <p:grpSpPr>
          <a:xfrm>
            <a:off x="446717" y="1028700"/>
            <a:ext cx="162883" cy="2355075"/>
            <a:chOff x="0" y="0"/>
            <a:chExt cx="42899" cy="620267"/>
          </a:xfrm>
        </p:grpSpPr>
        <p:sp>
          <p:nvSpPr>
            <p:cNvPr id="5" name="Freeform 5"/>
            <p:cNvSpPr/>
            <p:nvPr/>
          </p:nvSpPr>
          <p:spPr>
            <a:xfrm>
              <a:off x="0" y="0"/>
              <a:ext cx="42899" cy="620267"/>
            </a:xfrm>
            <a:custGeom>
              <a:avLst/>
              <a:gdLst/>
              <a:ahLst/>
              <a:cxnLst/>
              <a:rect l="l" t="t" r="r" b="b"/>
              <a:pathLst>
                <a:path w="42899" h="620267">
                  <a:moveTo>
                    <a:pt x="0" y="0"/>
                  </a:moveTo>
                  <a:lnTo>
                    <a:pt x="42899" y="0"/>
                  </a:lnTo>
                  <a:lnTo>
                    <a:pt x="42899" y="620267"/>
                  </a:lnTo>
                  <a:lnTo>
                    <a:pt x="0" y="620267"/>
                  </a:lnTo>
                  <a:close/>
                </a:path>
              </a:pathLst>
            </a:custGeom>
            <a:solidFill>
              <a:srgbClr val="004AAD"/>
            </a:solidFill>
          </p:spPr>
          <p:txBody>
            <a:bodyPr/>
            <a:lstStyle/>
            <a:p>
              <a:endParaRPr lang="en-US"/>
            </a:p>
          </p:txBody>
        </p:sp>
        <p:sp>
          <p:nvSpPr>
            <p:cNvPr id="6" name="TextBox 6"/>
            <p:cNvSpPr txBox="1"/>
            <p:nvPr/>
          </p:nvSpPr>
          <p:spPr>
            <a:xfrm>
              <a:off x="0" y="-57150"/>
              <a:ext cx="42899" cy="677417"/>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9864784" y="5250139"/>
            <a:ext cx="7672607" cy="4805382"/>
            <a:chOff x="0" y="0"/>
            <a:chExt cx="10230143" cy="6407176"/>
          </a:xfrm>
        </p:grpSpPr>
        <p:pic>
          <p:nvPicPr>
            <p:cNvPr id="8" name="Picture 8"/>
            <p:cNvPicPr>
              <a:picLocks noChangeAspect="1"/>
            </p:cNvPicPr>
            <p:nvPr/>
          </p:nvPicPr>
          <p:blipFill>
            <a:blip r:embed="rId3"/>
            <a:srcRect t="2909" b="2909"/>
            <a:stretch>
              <a:fillRect/>
            </a:stretch>
          </p:blipFill>
          <p:spPr>
            <a:xfrm>
              <a:off x="0" y="0"/>
              <a:ext cx="10230143" cy="6407176"/>
            </a:xfrm>
            <a:prstGeom prst="rect">
              <a:avLst/>
            </a:prstGeom>
          </p:spPr>
        </p:pic>
      </p:grpSp>
      <p:grpSp>
        <p:nvGrpSpPr>
          <p:cNvPr id="9" name="Group 9"/>
          <p:cNvGrpSpPr/>
          <p:nvPr/>
        </p:nvGrpSpPr>
        <p:grpSpPr>
          <a:xfrm>
            <a:off x="17632641" y="3575522"/>
            <a:ext cx="443312" cy="3135957"/>
            <a:chOff x="0" y="0"/>
            <a:chExt cx="116757" cy="825931"/>
          </a:xfrm>
        </p:grpSpPr>
        <p:sp>
          <p:nvSpPr>
            <p:cNvPr id="10" name="Freeform 10"/>
            <p:cNvSpPr/>
            <p:nvPr/>
          </p:nvSpPr>
          <p:spPr>
            <a:xfrm>
              <a:off x="0" y="0"/>
              <a:ext cx="116757" cy="825931"/>
            </a:xfrm>
            <a:custGeom>
              <a:avLst/>
              <a:gdLst/>
              <a:ahLst/>
              <a:cxnLst/>
              <a:rect l="l" t="t" r="r" b="b"/>
              <a:pathLst>
                <a:path w="116757" h="825931">
                  <a:moveTo>
                    <a:pt x="0" y="0"/>
                  </a:moveTo>
                  <a:lnTo>
                    <a:pt x="116757" y="0"/>
                  </a:lnTo>
                  <a:lnTo>
                    <a:pt x="116757" y="825931"/>
                  </a:lnTo>
                  <a:lnTo>
                    <a:pt x="0" y="825931"/>
                  </a:lnTo>
                  <a:close/>
                </a:path>
              </a:pathLst>
            </a:custGeom>
            <a:solidFill>
              <a:srgbClr val="EF582F"/>
            </a:solidFill>
          </p:spPr>
          <p:txBody>
            <a:bodyPr/>
            <a:lstStyle/>
            <a:p>
              <a:endParaRPr lang="en-US"/>
            </a:p>
          </p:txBody>
        </p:sp>
        <p:sp>
          <p:nvSpPr>
            <p:cNvPr id="11" name="TextBox 11"/>
            <p:cNvSpPr txBox="1"/>
            <p:nvPr/>
          </p:nvSpPr>
          <p:spPr>
            <a:xfrm>
              <a:off x="0" y="-57150"/>
              <a:ext cx="116757" cy="883081"/>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028700" y="1009650"/>
            <a:ext cx="7695736" cy="2560954"/>
          </a:xfrm>
          <a:prstGeom prst="rect">
            <a:avLst/>
          </a:prstGeom>
        </p:spPr>
        <p:txBody>
          <a:bodyPr lIns="0" tIns="0" rIns="0" bIns="0" rtlCol="0" anchor="t">
            <a:spAutoFit/>
          </a:bodyPr>
          <a:lstStyle/>
          <a:p>
            <a:pPr>
              <a:lnSpc>
                <a:spcPts val="9784"/>
              </a:lnSpc>
            </a:pPr>
            <a:r>
              <a:rPr lang="en-US" sz="8583">
                <a:solidFill>
                  <a:srgbClr val="EF582F"/>
                </a:solidFill>
                <a:latin typeface="Poppins Ultra-Bold"/>
              </a:rPr>
              <a:t>Train with the best</a:t>
            </a:r>
          </a:p>
        </p:txBody>
      </p:sp>
      <p:grpSp>
        <p:nvGrpSpPr>
          <p:cNvPr id="13" name="Group 13"/>
          <p:cNvGrpSpPr/>
          <p:nvPr/>
        </p:nvGrpSpPr>
        <p:grpSpPr>
          <a:xfrm>
            <a:off x="9864784" y="513575"/>
            <a:ext cx="7672607" cy="4629925"/>
            <a:chOff x="0" y="0"/>
            <a:chExt cx="10230143" cy="6173233"/>
          </a:xfrm>
        </p:grpSpPr>
        <p:pic>
          <p:nvPicPr>
            <p:cNvPr id="14" name="Picture 14"/>
            <p:cNvPicPr>
              <a:picLocks noChangeAspect="1"/>
            </p:cNvPicPr>
            <p:nvPr/>
          </p:nvPicPr>
          <p:blipFill>
            <a:blip r:embed="rId4"/>
            <a:srcRect t="4628" b="4628"/>
            <a:stretch>
              <a:fillRect/>
            </a:stretch>
          </p:blipFill>
          <p:spPr>
            <a:xfrm>
              <a:off x="0" y="0"/>
              <a:ext cx="10230143" cy="6173233"/>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834747" y="1028700"/>
            <a:ext cx="3836335" cy="6722855"/>
            <a:chOff x="0" y="0"/>
            <a:chExt cx="1010393" cy="1770628"/>
          </a:xfrm>
        </p:grpSpPr>
        <p:sp>
          <p:nvSpPr>
            <p:cNvPr id="3" name="Freeform 3"/>
            <p:cNvSpPr/>
            <p:nvPr/>
          </p:nvSpPr>
          <p:spPr>
            <a:xfrm>
              <a:off x="0" y="0"/>
              <a:ext cx="1010393" cy="1770628"/>
            </a:xfrm>
            <a:custGeom>
              <a:avLst/>
              <a:gdLst/>
              <a:ahLst/>
              <a:cxnLst/>
              <a:rect l="l" t="t" r="r" b="b"/>
              <a:pathLst>
                <a:path w="1010393" h="1770628">
                  <a:moveTo>
                    <a:pt x="171534" y="0"/>
                  </a:moveTo>
                  <a:lnTo>
                    <a:pt x="838858" y="0"/>
                  </a:lnTo>
                  <a:cubicBezTo>
                    <a:pt x="884352" y="0"/>
                    <a:pt x="927983" y="18072"/>
                    <a:pt x="960152" y="50241"/>
                  </a:cubicBezTo>
                  <a:cubicBezTo>
                    <a:pt x="992320" y="82410"/>
                    <a:pt x="1010393" y="126041"/>
                    <a:pt x="1010393" y="171534"/>
                  </a:cubicBezTo>
                  <a:lnTo>
                    <a:pt x="1010393" y="1599094"/>
                  </a:lnTo>
                  <a:cubicBezTo>
                    <a:pt x="1010393" y="1644588"/>
                    <a:pt x="992320" y="1688218"/>
                    <a:pt x="960152" y="1720387"/>
                  </a:cubicBezTo>
                  <a:cubicBezTo>
                    <a:pt x="927983" y="1752556"/>
                    <a:pt x="884352" y="1770628"/>
                    <a:pt x="838858" y="1770628"/>
                  </a:cubicBezTo>
                  <a:lnTo>
                    <a:pt x="171534" y="1770628"/>
                  </a:lnTo>
                  <a:cubicBezTo>
                    <a:pt x="126041" y="1770628"/>
                    <a:pt x="82410" y="1752556"/>
                    <a:pt x="50241" y="1720387"/>
                  </a:cubicBezTo>
                  <a:cubicBezTo>
                    <a:pt x="18072" y="1688218"/>
                    <a:pt x="0" y="1644588"/>
                    <a:pt x="0" y="1599094"/>
                  </a:cubicBezTo>
                  <a:lnTo>
                    <a:pt x="0" y="171534"/>
                  </a:lnTo>
                  <a:cubicBezTo>
                    <a:pt x="0" y="126041"/>
                    <a:pt x="18072" y="82410"/>
                    <a:pt x="50241" y="50241"/>
                  </a:cubicBezTo>
                  <a:cubicBezTo>
                    <a:pt x="82410" y="18072"/>
                    <a:pt x="126041" y="0"/>
                    <a:pt x="171534" y="0"/>
                  </a:cubicBezTo>
                  <a:close/>
                </a:path>
              </a:pathLst>
            </a:custGeom>
            <a:solidFill>
              <a:srgbClr val="C40606"/>
            </a:solidFill>
          </p:spPr>
          <p:txBody>
            <a:bodyPr/>
            <a:lstStyle/>
            <a:p>
              <a:endParaRPr lang="en-US"/>
            </a:p>
          </p:txBody>
        </p:sp>
        <p:sp>
          <p:nvSpPr>
            <p:cNvPr id="4" name="TextBox 4"/>
            <p:cNvSpPr txBox="1"/>
            <p:nvPr/>
          </p:nvSpPr>
          <p:spPr>
            <a:xfrm>
              <a:off x="0" y="-57150"/>
              <a:ext cx="1010393" cy="1827778"/>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a:off x="1084721" y="1335927"/>
            <a:ext cx="3336387" cy="3336374"/>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t="-16666" b="-16666"/>
              </a:stretch>
            </a:blipFill>
          </p:spPr>
          <p:txBody>
            <a:bodyPr/>
            <a:lstStyle/>
            <a:p>
              <a:endParaRPr lang="en-US"/>
            </a:p>
          </p:txBody>
        </p:sp>
      </p:grpSp>
      <p:grpSp>
        <p:nvGrpSpPr>
          <p:cNvPr id="7" name="Group 7"/>
          <p:cNvGrpSpPr>
            <a:grpSpLocks noChangeAspect="1"/>
          </p:cNvGrpSpPr>
          <p:nvPr/>
        </p:nvGrpSpPr>
        <p:grpSpPr>
          <a:xfrm>
            <a:off x="11918521" y="2689359"/>
            <a:ext cx="3068541" cy="3068529"/>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10918" r="-67254"/>
              </a:stretch>
            </a:blipFill>
          </p:spPr>
          <p:txBody>
            <a:bodyPr/>
            <a:lstStyle/>
            <a:p>
              <a:endParaRPr lang="en-US"/>
            </a:p>
          </p:txBody>
        </p:sp>
      </p:grpSp>
      <p:grpSp>
        <p:nvGrpSpPr>
          <p:cNvPr id="9" name="Group 9"/>
          <p:cNvGrpSpPr/>
          <p:nvPr/>
        </p:nvGrpSpPr>
        <p:grpSpPr>
          <a:xfrm>
            <a:off x="2950677" y="9956167"/>
            <a:ext cx="3836335" cy="451059"/>
            <a:chOff x="0" y="0"/>
            <a:chExt cx="1010393" cy="118798"/>
          </a:xfrm>
        </p:grpSpPr>
        <p:sp>
          <p:nvSpPr>
            <p:cNvPr id="10" name="Freeform 10"/>
            <p:cNvSpPr/>
            <p:nvPr/>
          </p:nvSpPr>
          <p:spPr>
            <a:xfrm>
              <a:off x="0" y="0"/>
              <a:ext cx="1010393" cy="118798"/>
            </a:xfrm>
            <a:custGeom>
              <a:avLst/>
              <a:gdLst/>
              <a:ahLst/>
              <a:cxnLst/>
              <a:rect l="l" t="t" r="r" b="b"/>
              <a:pathLst>
                <a:path w="1010393" h="118798">
                  <a:moveTo>
                    <a:pt x="30271" y="0"/>
                  </a:moveTo>
                  <a:lnTo>
                    <a:pt x="980122" y="0"/>
                  </a:lnTo>
                  <a:cubicBezTo>
                    <a:pt x="988150" y="0"/>
                    <a:pt x="995850" y="3189"/>
                    <a:pt x="1001527" y="8866"/>
                  </a:cubicBezTo>
                  <a:cubicBezTo>
                    <a:pt x="1007204" y="14543"/>
                    <a:pt x="1010393" y="22242"/>
                    <a:pt x="1010393" y="30271"/>
                  </a:cubicBezTo>
                  <a:lnTo>
                    <a:pt x="1010393" y="88527"/>
                  </a:lnTo>
                  <a:cubicBezTo>
                    <a:pt x="1010393" y="96555"/>
                    <a:pt x="1007204" y="104255"/>
                    <a:pt x="1001527" y="109931"/>
                  </a:cubicBezTo>
                  <a:cubicBezTo>
                    <a:pt x="995850" y="115608"/>
                    <a:pt x="988150" y="118798"/>
                    <a:pt x="980122" y="118798"/>
                  </a:cubicBezTo>
                  <a:lnTo>
                    <a:pt x="30271" y="118798"/>
                  </a:lnTo>
                  <a:cubicBezTo>
                    <a:pt x="22242" y="118798"/>
                    <a:pt x="14543" y="115608"/>
                    <a:pt x="8866" y="109931"/>
                  </a:cubicBezTo>
                  <a:cubicBezTo>
                    <a:pt x="3189" y="104255"/>
                    <a:pt x="0" y="96555"/>
                    <a:pt x="0" y="88527"/>
                  </a:cubicBezTo>
                  <a:lnTo>
                    <a:pt x="0" y="30271"/>
                  </a:lnTo>
                  <a:cubicBezTo>
                    <a:pt x="0" y="22242"/>
                    <a:pt x="3189" y="14543"/>
                    <a:pt x="8866" y="8866"/>
                  </a:cubicBezTo>
                  <a:cubicBezTo>
                    <a:pt x="14543" y="3189"/>
                    <a:pt x="22242" y="0"/>
                    <a:pt x="30271" y="0"/>
                  </a:cubicBezTo>
                  <a:close/>
                </a:path>
              </a:pathLst>
            </a:custGeom>
            <a:solidFill>
              <a:srgbClr val="FFBC0F"/>
            </a:solidFill>
            <a:ln cap="sq">
              <a:noFill/>
              <a:prstDash val="solid"/>
              <a:miter/>
            </a:ln>
          </p:spPr>
          <p:txBody>
            <a:bodyPr/>
            <a:lstStyle/>
            <a:p>
              <a:endParaRPr lang="en-US"/>
            </a:p>
          </p:txBody>
        </p:sp>
        <p:sp>
          <p:nvSpPr>
            <p:cNvPr id="11" name="TextBox 11"/>
            <p:cNvSpPr txBox="1"/>
            <p:nvPr/>
          </p:nvSpPr>
          <p:spPr>
            <a:xfrm>
              <a:off x="0" y="-57150"/>
              <a:ext cx="1010393" cy="175948"/>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1599507" y="9956167"/>
            <a:ext cx="3836335" cy="451059"/>
            <a:chOff x="0" y="0"/>
            <a:chExt cx="1010393" cy="118798"/>
          </a:xfrm>
        </p:grpSpPr>
        <p:sp>
          <p:nvSpPr>
            <p:cNvPr id="13" name="Freeform 13"/>
            <p:cNvSpPr/>
            <p:nvPr/>
          </p:nvSpPr>
          <p:spPr>
            <a:xfrm>
              <a:off x="0" y="0"/>
              <a:ext cx="1010393" cy="118798"/>
            </a:xfrm>
            <a:custGeom>
              <a:avLst/>
              <a:gdLst/>
              <a:ahLst/>
              <a:cxnLst/>
              <a:rect l="l" t="t" r="r" b="b"/>
              <a:pathLst>
                <a:path w="1010393" h="118798">
                  <a:moveTo>
                    <a:pt x="30271" y="0"/>
                  </a:moveTo>
                  <a:lnTo>
                    <a:pt x="980122" y="0"/>
                  </a:lnTo>
                  <a:cubicBezTo>
                    <a:pt x="988150" y="0"/>
                    <a:pt x="995850" y="3189"/>
                    <a:pt x="1001527" y="8866"/>
                  </a:cubicBezTo>
                  <a:cubicBezTo>
                    <a:pt x="1007204" y="14543"/>
                    <a:pt x="1010393" y="22242"/>
                    <a:pt x="1010393" y="30271"/>
                  </a:cubicBezTo>
                  <a:lnTo>
                    <a:pt x="1010393" y="88527"/>
                  </a:lnTo>
                  <a:cubicBezTo>
                    <a:pt x="1010393" y="96555"/>
                    <a:pt x="1007204" y="104255"/>
                    <a:pt x="1001527" y="109931"/>
                  </a:cubicBezTo>
                  <a:cubicBezTo>
                    <a:pt x="995850" y="115608"/>
                    <a:pt x="988150" y="118798"/>
                    <a:pt x="980122" y="118798"/>
                  </a:cubicBezTo>
                  <a:lnTo>
                    <a:pt x="30271" y="118798"/>
                  </a:lnTo>
                  <a:cubicBezTo>
                    <a:pt x="22242" y="118798"/>
                    <a:pt x="14543" y="115608"/>
                    <a:pt x="8866" y="109931"/>
                  </a:cubicBezTo>
                  <a:cubicBezTo>
                    <a:pt x="3189" y="104255"/>
                    <a:pt x="0" y="96555"/>
                    <a:pt x="0" y="88527"/>
                  </a:cubicBezTo>
                  <a:lnTo>
                    <a:pt x="0" y="30271"/>
                  </a:lnTo>
                  <a:cubicBezTo>
                    <a:pt x="0" y="22242"/>
                    <a:pt x="3189" y="14543"/>
                    <a:pt x="8866" y="8866"/>
                  </a:cubicBezTo>
                  <a:cubicBezTo>
                    <a:pt x="14543" y="3189"/>
                    <a:pt x="22242" y="0"/>
                    <a:pt x="30271" y="0"/>
                  </a:cubicBezTo>
                  <a:close/>
                </a:path>
              </a:pathLst>
            </a:custGeom>
            <a:solidFill>
              <a:srgbClr val="FFBC0F"/>
            </a:solidFill>
            <a:ln cap="sq">
              <a:noFill/>
              <a:prstDash val="solid"/>
              <a:miter/>
            </a:ln>
          </p:spPr>
          <p:txBody>
            <a:bodyPr/>
            <a:lstStyle/>
            <a:p>
              <a:endParaRPr lang="en-US"/>
            </a:p>
          </p:txBody>
        </p:sp>
        <p:sp>
          <p:nvSpPr>
            <p:cNvPr id="14" name="TextBox 14"/>
            <p:cNvSpPr txBox="1"/>
            <p:nvPr/>
          </p:nvSpPr>
          <p:spPr>
            <a:xfrm>
              <a:off x="0" y="-57150"/>
              <a:ext cx="1010393" cy="175948"/>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7275092" y="9956167"/>
            <a:ext cx="3836335" cy="451059"/>
            <a:chOff x="0" y="0"/>
            <a:chExt cx="1010393" cy="118798"/>
          </a:xfrm>
        </p:grpSpPr>
        <p:sp>
          <p:nvSpPr>
            <p:cNvPr id="16" name="Freeform 16"/>
            <p:cNvSpPr/>
            <p:nvPr/>
          </p:nvSpPr>
          <p:spPr>
            <a:xfrm>
              <a:off x="0" y="0"/>
              <a:ext cx="1010393" cy="118798"/>
            </a:xfrm>
            <a:custGeom>
              <a:avLst/>
              <a:gdLst/>
              <a:ahLst/>
              <a:cxnLst/>
              <a:rect l="l" t="t" r="r" b="b"/>
              <a:pathLst>
                <a:path w="1010393" h="118798">
                  <a:moveTo>
                    <a:pt x="30271" y="0"/>
                  </a:moveTo>
                  <a:lnTo>
                    <a:pt x="980122" y="0"/>
                  </a:lnTo>
                  <a:cubicBezTo>
                    <a:pt x="988150" y="0"/>
                    <a:pt x="995850" y="3189"/>
                    <a:pt x="1001527" y="8866"/>
                  </a:cubicBezTo>
                  <a:cubicBezTo>
                    <a:pt x="1007204" y="14543"/>
                    <a:pt x="1010393" y="22242"/>
                    <a:pt x="1010393" y="30271"/>
                  </a:cubicBezTo>
                  <a:lnTo>
                    <a:pt x="1010393" y="88527"/>
                  </a:lnTo>
                  <a:cubicBezTo>
                    <a:pt x="1010393" y="96555"/>
                    <a:pt x="1007204" y="104255"/>
                    <a:pt x="1001527" y="109931"/>
                  </a:cubicBezTo>
                  <a:cubicBezTo>
                    <a:pt x="995850" y="115608"/>
                    <a:pt x="988150" y="118798"/>
                    <a:pt x="980122" y="118798"/>
                  </a:cubicBezTo>
                  <a:lnTo>
                    <a:pt x="30271" y="118798"/>
                  </a:lnTo>
                  <a:cubicBezTo>
                    <a:pt x="22242" y="118798"/>
                    <a:pt x="14543" y="115608"/>
                    <a:pt x="8866" y="109931"/>
                  </a:cubicBezTo>
                  <a:cubicBezTo>
                    <a:pt x="3189" y="104255"/>
                    <a:pt x="0" y="96555"/>
                    <a:pt x="0" y="88527"/>
                  </a:cubicBezTo>
                  <a:lnTo>
                    <a:pt x="0" y="30271"/>
                  </a:lnTo>
                  <a:cubicBezTo>
                    <a:pt x="0" y="22242"/>
                    <a:pt x="3189" y="14543"/>
                    <a:pt x="8866" y="8866"/>
                  </a:cubicBezTo>
                  <a:cubicBezTo>
                    <a:pt x="14543" y="3189"/>
                    <a:pt x="22242" y="0"/>
                    <a:pt x="30271" y="0"/>
                  </a:cubicBezTo>
                  <a:close/>
                </a:path>
              </a:pathLst>
            </a:custGeom>
            <a:solidFill>
              <a:srgbClr val="FFBC0F"/>
            </a:solidFill>
            <a:ln cap="sq">
              <a:noFill/>
              <a:prstDash val="solid"/>
              <a:miter/>
            </a:ln>
          </p:spPr>
          <p:txBody>
            <a:bodyPr/>
            <a:lstStyle/>
            <a:p>
              <a:endParaRPr lang="en-US"/>
            </a:p>
          </p:txBody>
        </p:sp>
        <p:sp>
          <p:nvSpPr>
            <p:cNvPr id="17" name="TextBox 17"/>
            <p:cNvSpPr txBox="1"/>
            <p:nvPr/>
          </p:nvSpPr>
          <p:spPr>
            <a:xfrm>
              <a:off x="0" y="-57150"/>
              <a:ext cx="1010393" cy="175948"/>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5222576" y="137604"/>
            <a:ext cx="12753863" cy="9735449"/>
          </a:xfrm>
          <a:custGeom>
            <a:avLst/>
            <a:gdLst/>
            <a:ahLst/>
            <a:cxnLst/>
            <a:rect l="l" t="t" r="r" b="b"/>
            <a:pathLst>
              <a:path w="12753863" h="9735449">
                <a:moveTo>
                  <a:pt x="0" y="0"/>
                </a:moveTo>
                <a:lnTo>
                  <a:pt x="12753863" y="0"/>
                </a:lnTo>
                <a:lnTo>
                  <a:pt x="12753863" y="9735448"/>
                </a:lnTo>
                <a:lnTo>
                  <a:pt x="0" y="9735448"/>
                </a:lnTo>
                <a:lnTo>
                  <a:pt x="0" y="0"/>
                </a:lnTo>
                <a:close/>
              </a:path>
            </a:pathLst>
          </a:custGeom>
          <a:blipFill>
            <a:blip r:embed="rId4"/>
            <a:stretch>
              <a:fillRect/>
            </a:stretch>
          </a:blipFill>
        </p:spPr>
        <p:txBody>
          <a:bodyPr/>
          <a:lstStyle/>
          <a:p>
            <a:endParaRPr lang="en-US"/>
          </a:p>
        </p:txBody>
      </p:sp>
      <p:sp>
        <p:nvSpPr>
          <p:cNvPr id="19" name="TextBox 19"/>
          <p:cNvSpPr txBox="1"/>
          <p:nvPr/>
        </p:nvSpPr>
        <p:spPr>
          <a:xfrm>
            <a:off x="999533" y="4948178"/>
            <a:ext cx="3506764" cy="2675890"/>
          </a:xfrm>
          <a:prstGeom prst="rect">
            <a:avLst/>
          </a:prstGeom>
        </p:spPr>
        <p:txBody>
          <a:bodyPr lIns="0" tIns="0" rIns="0" bIns="0" rtlCol="0" anchor="t">
            <a:spAutoFit/>
          </a:bodyPr>
          <a:lstStyle/>
          <a:p>
            <a:pPr marL="410209" lvl="1" indent="-205105">
              <a:lnSpc>
                <a:spcPts val="2659"/>
              </a:lnSpc>
              <a:buFont typeface="Arial"/>
              <a:buChar char="•"/>
            </a:pPr>
            <a:r>
              <a:rPr lang="en-US" sz="1899">
                <a:solidFill>
                  <a:srgbClr val="FFFFFF"/>
                </a:solidFill>
                <a:latin typeface="Poppins Medium"/>
              </a:rPr>
              <a:t>Earn while you learn</a:t>
            </a:r>
          </a:p>
          <a:p>
            <a:pPr marL="410209" lvl="1" indent="-205105">
              <a:lnSpc>
                <a:spcPts val="2659"/>
              </a:lnSpc>
              <a:buFont typeface="Arial"/>
              <a:buChar char="•"/>
            </a:pPr>
            <a:r>
              <a:rPr lang="en-US" sz="1899">
                <a:solidFill>
                  <a:srgbClr val="FFFFFF"/>
                </a:solidFill>
                <a:latin typeface="Poppins Medium"/>
              </a:rPr>
              <a:t>A career with a future</a:t>
            </a:r>
          </a:p>
          <a:p>
            <a:pPr marL="410209" lvl="1" indent="-205105">
              <a:lnSpc>
                <a:spcPts val="2659"/>
              </a:lnSpc>
              <a:buFont typeface="Arial"/>
              <a:buChar char="•"/>
            </a:pPr>
            <a:r>
              <a:rPr lang="en-US" sz="1899">
                <a:solidFill>
                  <a:srgbClr val="FFFFFF"/>
                </a:solidFill>
                <a:latin typeface="Poppins Medium"/>
              </a:rPr>
              <a:t>Excellent wage rate </a:t>
            </a:r>
          </a:p>
          <a:p>
            <a:pPr marL="410209" lvl="1" indent="-205105">
              <a:lnSpc>
                <a:spcPts val="2659"/>
              </a:lnSpc>
              <a:buFont typeface="Arial"/>
              <a:buChar char="•"/>
            </a:pPr>
            <a:r>
              <a:rPr lang="en-US" sz="1899">
                <a:solidFill>
                  <a:srgbClr val="FFFFFF"/>
                </a:solidFill>
                <a:latin typeface="Poppins Medium"/>
              </a:rPr>
              <a:t>Advancement opportunities</a:t>
            </a:r>
          </a:p>
          <a:p>
            <a:pPr marL="410209" lvl="1" indent="-205105">
              <a:lnSpc>
                <a:spcPts val="2659"/>
              </a:lnSpc>
              <a:buFont typeface="Arial"/>
              <a:buChar char="•"/>
            </a:pPr>
            <a:r>
              <a:rPr lang="en-US" sz="1899">
                <a:solidFill>
                  <a:srgbClr val="FFFFFF"/>
                </a:solidFill>
                <a:latin typeface="Poppins Medium"/>
              </a:rPr>
              <a:t>Safe working conditions</a:t>
            </a:r>
          </a:p>
          <a:p>
            <a:pPr marL="410209" lvl="1" indent="-205105">
              <a:lnSpc>
                <a:spcPts val="2659"/>
              </a:lnSpc>
              <a:buFont typeface="Arial"/>
              <a:buChar char="•"/>
            </a:pPr>
            <a:r>
              <a:rPr lang="en-US" sz="1899">
                <a:solidFill>
                  <a:srgbClr val="FFFFFF"/>
                </a:solidFill>
                <a:latin typeface="Poppins Medium"/>
              </a:rPr>
              <a:t>State-of-the-art training</a:t>
            </a:r>
          </a:p>
          <a:p>
            <a:pPr>
              <a:lnSpc>
                <a:spcPts val="2659"/>
              </a:lnSpc>
              <a:spcBef>
                <a:spcPct val="0"/>
              </a:spcBef>
            </a:pPr>
            <a:r>
              <a:rPr lang="en-US" sz="1899">
                <a:solidFill>
                  <a:srgbClr val="FFFFFF"/>
                </a:solidFill>
                <a:latin typeface="Poppins Medium"/>
              </a:rPr>
              <a:t>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156194" y="5501776"/>
            <a:ext cx="7547466" cy="4604127"/>
            <a:chOff x="0" y="0"/>
            <a:chExt cx="10063288" cy="6138835"/>
          </a:xfrm>
        </p:grpSpPr>
        <p:pic>
          <p:nvPicPr>
            <p:cNvPr id="3" name="Picture 3"/>
            <p:cNvPicPr>
              <a:picLocks noChangeAspect="1"/>
            </p:cNvPicPr>
            <p:nvPr/>
          </p:nvPicPr>
          <p:blipFill>
            <a:blip r:embed="rId2"/>
            <a:srcRect t="10305" b="10305"/>
            <a:stretch>
              <a:fillRect/>
            </a:stretch>
          </p:blipFill>
          <p:spPr>
            <a:xfrm>
              <a:off x="0" y="0"/>
              <a:ext cx="10063288" cy="6138835"/>
            </a:xfrm>
            <a:prstGeom prst="rect">
              <a:avLst/>
            </a:prstGeom>
          </p:spPr>
        </p:pic>
      </p:grpSp>
      <p:grpSp>
        <p:nvGrpSpPr>
          <p:cNvPr id="7" name="Group 7"/>
          <p:cNvGrpSpPr/>
          <p:nvPr/>
        </p:nvGrpSpPr>
        <p:grpSpPr>
          <a:xfrm>
            <a:off x="-561194" y="606164"/>
            <a:ext cx="4873753" cy="480003"/>
            <a:chOff x="0" y="0"/>
            <a:chExt cx="1283622" cy="126421"/>
          </a:xfrm>
          <a:solidFill>
            <a:schemeClr val="accent2">
              <a:lumMod val="75000"/>
            </a:schemeClr>
          </a:solidFill>
        </p:grpSpPr>
        <p:sp>
          <p:nvSpPr>
            <p:cNvPr id="8" name="Freeform 8"/>
            <p:cNvSpPr/>
            <p:nvPr/>
          </p:nvSpPr>
          <p:spPr>
            <a:xfrm>
              <a:off x="0" y="0"/>
              <a:ext cx="1283622" cy="126421"/>
            </a:xfrm>
            <a:custGeom>
              <a:avLst/>
              <a:gdLst/>
              <a:ahLst/>
              <a:cxnLst/>
              <a:rect l="l" t="t" r="r" b="b"/>
              <a:pathLst>
                <a:path w="1283622" h="126421">
                  <a:moveTo>
                    <a:pt x="0" y="0"/>
                  </a:moveTo>
                  <a:lnTo>
                    <a:pt x="1283622" y="0"/>
                  </a:lnTo>
                  <a:lnTo>
                    <a:pt x="1283622" y="126421"/>
                  </a:lnTo>
                  <a:lnTo>
                    <a:pt x="0" y="126421"/>
                  </a:lnTo>
                  <a:close/>
                </a:path>
              </a:pathLst>
            </a:custGeom>
            <a:grpFill/>
          </p:spPr>
          <p:txBody>
            <a:bodyPr/>
            <a:lstStyle/>
            <a:p>
              <a:endParaRPr lang="en-US"/>
            </a:p>
          </p:txBody>
        </p:sp>
        <p:sp>
          <p:nvSpPr>
            <p:cNvPr id="9" name="TextBox 9"/>
            <p:cNvSpPr txBox="1"/>
            <p:nvPr/>
          </p:nvSpPr>
          <p:spPr>
            <a:xfrm>
              <a:off x="0" y="-57150"/>
              <a:ext cx="1283622" cy="183571"/>
            </a:xfrm>
            <a:prstGeom prst="rect">
              <a:avLst/>
            </a:prstGeom>
            <a:grpFill/>
          </p:spPr>
          <p:txBody>
            <a:bodyPr lIns="50800" tIns="50800" rIns="50800" bIns="50800" rtlCol="0" anchor="ctr"/>
            <a:lstStyle/>
            <a:p>
              <a:pPr algn="ctr">
                <a:lnSpc>
                  <a:spcPts val="2659"/>
                </a:lnSpc>
              </a:pPr>
              <a:endParaRPr/>
            </a:p>
          </p:txBody>
        </p:sp>
      </p:grpSp>
      <p:grpSp>
        <p:nvGrpSpPr>
          <p:cNvPr id="10" name="Group 10"/>
          <p:cNvGrpSpPr/>
          <p:nvPr/>
        </p:nvGrpSpPr>
        <p:grpSpPr>
          <a:xfrm>
            <a:off x="156194" y="1271218"/>
            <a:ext cx="7547466" cy="4116721"/>
            <a:chOff x="0" y="0"/>
            <a:chExt cx="10063288" cy="5488961"/>
          </a:xfrm>
        </p:grpSpPr>
        <p:pic>
          <p:nvPicPr>
            <p:cNvPr id="11" name="Picture 11"/>
            <p:cNvPicPr>
              <a:picLocks noChangeAspect="1"/>
            </p:cNvPicPr>
            <p:nvPr/>
          </p:nvPicPr>
          <p:blipFill>
            <a:blip r:embed="rId3"/>
            <a:srcRect t="13637" b="13637"/>
            <a:stretch>
              <a:fillRect/>
            </a:stretch>
          </p:blipFill>
          <p:spPr>
            <a:xfrm>
              <a:off x="0" y="0"/>
              <a:ext cx="10063288" cy="5488961"/>
            </a:xfrm>
            <a:prstGeom prst="rect">
              <a:avLst/>
            </a:prstGeom>
          </p:spPr>
        </p:pic>
      </p:grpSp>
      <p:grpSp>
        <p:nvGrpSpPr>
          <p:cNvPr id="12" name="Group 12"/>
          <p:cNvGrpSpPr/>
          <p:nvPr/>
        </p:nvGrpSpPr>
        <p:grpSpPr>
          <a:xfrm>
            <a:off x="7903805" y="2167897"/>
            <a:ext cx="10204418" cy="7938006"/>
            <a:chOff x="0" y="0"/>
            <a:chExt cx="13605890" cy="10584008"/>
          </a:xfrm>
        </p:grpSpPr>
        <p:pic>
          <p:nvPicPr>
            <p:cNvPr id="13" name="Picture 13"/>
            <p:cNvPicPr>
              <a:picLocks noChangeAspect="1"/>
            </p:cNvPicPr>
            <p:nvPr/>
          </p:nvPicPr>
          <p:blipFill>
            <a:blip r:embed="rId4"/>
            <a:srcRect l="1987" r="1987"/>
            <a:stretch>
              <a:fillRect/>
            </a:stretch>
          </p:blipFill>
          <p:spPr>
            <a:xfrm>
              <a:off x="0" y="0"/>
              <a:ext cx="13605890" cy="10584008"/>
            </a:xfrm>
            <a:prstGeom prst="rect">
              <a:avLst/>
            </a:prstGeom>
          </p:spPr>
        </p:pic>
      </p:grpSp>
      <p:sp>
        <p:nvSpPr>
          <p:cNvPr id="14" name="TextBox 14"/>
          <p:cNvSpPr txBox="1"/>
          <p:nvPr/>
        </p:nvSpPr>
        <p:spPr>
          <a:xfrm>
            <a:off x="9294910" y="606164"/>
            <a:ext cx="7422207" cy="1330108"/>
          </a:xfrm>
          <a:prstGeom prst="rect">
            <a:avLst/>
          </a:prstGeom>
        </p:spPr>
        <p:txBody>
          <a:bodyPr lIns="0" tIns="0" rIns="0" bIns="0" rtlCol="0" anchor="t">
            <a:spAutoFit/>
          </a:bodyPr>
          <a:lstStyle/>
          <a:p>
            <a:pPr algn="ctr">
              <a:lnSpc>
                <a:spcPts val="5100"/>
              </a:lnSpc>
            </a:pPr>
            <a:r>
              <a:rPr lang="en-US" sz="5605">
                <a:solidFill>
                  <a:srgbClr val="29201D"/>
                </a:solidFill>
                <a:latin typeface="Canva Sans 2 Bold"/>
              </a:rPr>
              <a:t>Hands on lab training</a:t>
            </a:r>
          </a:p>
        </p:txBody>
      </p:sp>
      <p:grpSp>
        <p:nvGrpSpPr>
          <p:cNvPr id="15" name="Group 15"/>
          <p:cNvGrpSpPr/>
          <p:nvPr/>
        </p:nvGrpSpPr>
        <p:grpSpPr>
          <a:xfrm>
            <a:off x="15023190" y="2110747"/>
            <a:ext cx="3086100" cy="458465"/>
            <a:chOff x="0" y="0"/>
            <a:chExt cx="812800" cy="120748"/>
          </a:xfrm>
        </p:grpSpPr>
        <p:sp>
          <p:nvSpPr>
            <p:cNvPr id="16" name="Freeform 16"/>
            <p:cNvSpPr/>
            <p:nvPr/>
          </p:nvSpPr>
          <p:spPr>
            <a:xfrm>
              <a:off x="0" y="0"/>
              <a:ext cx="812800" cy="120748"/>
            </a:xfrm>
            <a:custGeom>
              <a:avLst/>
              <a:gdLst/>
              <a:ahLst/>
              <a:cxnLst/>
              <a:rect l="l" t="t" r="r" b="b"/>
              <a:pathLst>
                <a:path w="812800" h="120748">
                  <a:moveTo>
                    <a:pt x="0" y="0"/>
                  </a:moveTo>
                  <a:lnTo>
                    <a:pt x="812800" y="0"/>
                  </a:lnTo>
                  <a:lnTo>
                    <a:pt x="812800" y="120748"/>
                  </a:lnTo>
                  <a:lnTo>
                    <a:pt x="0" y="120748"/>
                  </a:lnTo>
                  <a:close/>
                </a:path>
              </a:pathLst>
            </a:custGeom>
            <a:solidFill>
              <a:srgbClr val="BC9E74"/>
            </a:solidFill>
          </p:spPr>
          <p:txBody>
            <a:bodyPr/>
            <a:lstStyle/>
            <a:p>
              <a:endParaRPr lang="en-US"/>
            </a:p>
          </p:txBody>
        </p:sp>
        <p:sp>
          <p:nvSpPr>
            <p:cNvPr id="17" name="TextBox 17"/>
            <p:cNvSpPr txBox="1"/>
            <p:nvPr/>
          </p:nvSpPr>
          <p:spPr>
            <a:xfrm>
              <a:off x="0" y="-57150"/>
              <a:ext cx="812800" cy="177898"/>
            </a:xfrm>
            <a:prstGeom prst="rect">
              <a:avLst/>
            </a:prstGeom>
          </p:spPr>
          <p:txBody>
            <a:bodyPr lIns="50800" tIns="50800" rIns="50800" bIns="50800" rtlCol="0" anchor="ctr"/>
            <a:lstStyle/>
            <a:p>
              <a:pPr algn="ctr">
                <a:lnSpc>
                  <a:spcPts val="2659"/>
                </a:lnSpc>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8648327"/>
            <a:ext cx="3807614" cy="178471"/>
            <a:chOff x="0" y="0"/>
            <a:chExt cx="1002828" cy="47005"/>
          </a:xfrm>
        </p:grpSpPr>
        <p:sp>
          <p:nvSpPr>
            <p:cNvPr id="3" name="Freeform 3"/>
            <p:cNvSpPr/>
            <p:nvPr/>
          </p:nvSpPr>
          <p:spPr>
            <a:xfrm>
              <a:off x="0" y="0"/>
              <a:ext cx="1002828" cy="47005"/>
            </a:xfrm>
            <a:custGeom>
              <a:avLst/>
              <a:gdLst/>
              <a:ahLst/>
              <a:cxnLst/>
              <a:rect l="l" t="t" r="r" b="b"/>
              <a:pathLst>
                <a:path w="1002828" h="47005">
                  <a:moveTo>
                    <a:pt x="0" y="0"/>
                  </a:moveTo>
                  <a:lnTo>
                    <a:pt x="1002828" y="0"/>
                  </a:lnTo>
                  <a:lnTo>
                    <a:pt x="1002828" y="47005"/>
                  </a:lnTo>
                  <a:lnTo>
                    <a:pt x="0" y="47005"/>
                  </a:lnTo>
                  <a:close/>
                </a:path>
              </a:pathLst>
            </a:custGeom>
            <a:solidFill>
              <a:srgbClr val="FFBC0F"/>
            </a:solidFill>
          </p:spPr>
          <p:txBody>
            <a:bodyPr/>
            <a:lstStyle/>
            <a:p>
              <a:endParaRPr lang="en-US"/>
            </a:p>
          </p:txBody>
        </p:sp>
        <p:sp>
          <p:nvSpPr>
            <p:cNvPr id="4" name="TextBox 4"/>
            <p:cNvSpPr txBox="1"/>
            <p:nvPr/>
          </p:nvSpPr>
          <p:spPr>
            <a:xfrm>
              <a:off x="0" y="-57150"/>
              <a:ext cx="1002828" cy="10415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441798" y="-172304"/>
            <a:ext cx="6846202" cy="10786698"/>
            <a:chOff x="0" y="0"/>
            <a:chExt cx="9128269" cy="14382264"/>
          </a:xfrm>
        </p:grpSpPr>
        <p:pic>
          <p:nvPicPr>
            <p:cNvPr id="6" name="Picture 6"/>
            <p:cNvPicPr>
              <a:picLocks noChangeAspect="1"/>
            </p:cNvPicPr>
            <p:nvPr/>
          </p:nvPicPr>
          <p:blipFill>
            <a:blip r:embed="rId2"/>
            <a:srcRect l="7687" r="7687"/>
            <a:stretch>
              <a:fillRect/>
            </a:stretch>
          </p:blipFill>
          <p:spPr>
            <a:xfrm>
              <a:off x="0" y="0"/>
              <a:ext cx="9128269" cy="14382264"/>
            </a:xfrm>
            <a:prstGeom prst="rect">
              <a:avLst/>
            </a:prstGeom>
          </p:spPr>
        </p:pic>
      </p:grpSp>
      <p:grpSp>
        <p:nvGrpSpPr>
          <p:cNvPr id="7" name="Group 7"/>
          <p:cNvGrpSpPr/>
          <p:nvPr/>
        </p:nvGrpSpPr>
        <p:grpSpPr>
          <a:xfrm>
            <a:off x="11255641" y="-319465"/>
            <a:ext cx="372313" cy="3086100"/>
            <a:chOff x="0" y="0"/>
            <a:chExt cx="98058" cy="812800"/>
          </a:xfrm>
        </p:grpSpPr>
        <p:sp>
          <p:nvSpPr>
            <p:cNvPr id="8" name="Freeform 8"/>
            <p:cNvSpPr/>
            <p:nvPr/>
          </p:nvSpPr>
          <p:spPr>
            <a:xfrm>
              <a:off x="0" y="0"/>
              <a:ext cx="98058" cy="812800"/>
            </a:xfrm>
            <a:custGeom>
              <a:avLst/>
              <a:gdLst/>
              <a:ahLst/>
              <a:cxnLst/>
              <a:rect l="l" t="t" r="r" b="b"/>
              <a:pathLst>
                <a:path w="98058" h="812800">
                  <a:moveTo>
                    <a:pt x="0" y="0"/>
                  </a:moveTo>
                  <a:lnTo>
                    <a:pt x="98058" y="0"/>
                  </a:lnTo>
                  <a:lnTo>
                    <a:pt x="98058" y="812800"/>
                  </a:lnTo>
                  <a:lnTo>
                    <a:pt x="0" y="812800"/>
                  </a:lnTo>
                  <a:close/>
                </a:path>
              </a:pathLst>
            </a:custGeom>
            <a:solidFill>
              <a:srgbClr val="C40606"/>
            </a:solidFill>
          </p:spPr>
          <p:txBody>
            <a:bodyPr/>
            <a:lstStyle/>
            <a:p>
              <a:endParaRPr lang="en-US"/>
            </a:p>
          </p:txBody>
        </p:sp>
        <p:sp>
          <p:nvSpPr>
            <p:cNvPr id="9" name="TextBox 9"/>
            <p:cNvSpPr txBox="1"/>
            <p:nvPr/>
          </p:nvSpPr>
          <p:spPr>
            <a:xfrm>
              <a:off x="0" y="-57150"/>
              <a:ext cx="98058" cy="8699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6633218" y="3567179"/>
            <a:ext cx="4808580" cy="7219518"/>
            <a:chOff x="0" y="0"/>
            <a:chExt cx="6411440" cy="9626025"/>
          </a:xfrm>
        </p:grpSpPr>
        <p:pic>
          <p:nvPicPr>
            <p:cNvPr id="11" name="Picture 11"/>
            <p:cNvPicPr>
              <a:picLocks noChangeAspect="1"/>
            </p:cNvPicPr>
            <p:nvPr/>
          </p:nvPicPr>
          <p:blipFill>
            <a:blip r:embed="rId3"/>
            <a:srcRect l="6102" r="6102"/>
            <a:stretch>
              <a:fillRect/>
            </a:stretch>
          </p:blipFill>
          <p:spPr>
            <a:xfrm>
              <a:off x="0" y="0"/>
              <a:ext cx="6411440" cy="9626025"/>
            </a:xfrm>
            <a:prstGeom prst="rect">
              <a:avLst/>
            </a:prstGeom>
          </p:spPr>
        </p:pic>
      </p:grpSp>
      <p:grpSp>
        <p:nvGrpSpPr>
          <p:cNvPr id="12" name="Group 12"/>
          <p:cNvGrpSpPr/>
          <p:nvPr/>
        </p:nvGrpSpPr>
        <p:grpSpPr>
          <a:xfrm>
            <a:off x="-212985" y="0"/>
            <a:ext cx="6846202" cy="10786698"/>
            <a:chOff x="0" y="0"/>
            <a:chExt cx="9128269" cy="14382264"/>
          </a:xfrm>
        </p:grpSpPr>
        <p:pic>
          <p:nvPicPr>
            <p:cNvPr id="13" name="Picture 13"/>
            <p:cNvPicPr>
              <a:picLocks noChangeAspect="1"/>
            </p:cNvPicPr>
            <p:nvPr/>
          </p:nvPicPr>
          <p:blipFill>
            <a:blip r:embed="rId4"/>
            <a:srcRect l="7687" r="7687"/>
            <a:stretch>
              <a:fillRect/>
            </a:stretch>
          </p:blipFill>
          <p:spPr>
            <a:xfrm>
              <a:off x="0" y="0"/>
              <a:ext cx="9128269" cy="14382264"/>
            </a:xfrm>
            <a:prstGeom prst="rect">
              <a:avLst/>
            </a:prstGeom>
          </p:spPr>
        </p:pic>
      </p:grpSp>
      <p:sp>
        <p:nvSpPr>
          <p:cNvPr id="14" name="TextBox 14"/>
          <p:cNvSpPr txBox="1"/>
          <p:nvPr/>
        </p:nvSpPr>
        <p:spPr>
          <a:xfrm>
            <a:off x="7073214" y="762721"/>
            <a:ext cx="3742432" cy="1811020"/>
          </a:xfrm>
          <a:prstGeom prst="rect">
            <a:avLst/>
          </a:prstGeom>
        </p:spPr>
        <p:txBody>
          <a:bodyPr lIns="0" tIns="0" rIns="0" bIns="0" rtlCol="0" anchor="t">
            <a:spAutoFit/>
          </a:bodyPr>
          <a:lstStyle/>
          <a:p>
            <a:pPr>
              <a:lnSpc>
                <a:spcPts val="7279"/>
              </a:lnSpc>
            </a:pPr>
            <a:r>
              <a:rPr lang="en-US" sz="5199">
                <a:solidFill>
                  <a:srgbClr val="004AAD"/>
                </a:solidFill>
                <a:latin typeface="Canva Sans 2 Bold"/>
              </a:rPr>
              <a:t>Females</a:t>
            </a:r>
          </a:p>
          <a:p>
            <a:pPr>
              <a:lnSpc>
                <a:spcPts val="7279"/>
              </a:lnSpc>
            </a:pPr>
            <a:r>
              <a:rPr lang="en-US" sz="5199">
                <a:solidFill>
                  <a:srgbClr val="004AAD"/>
                </a:solidFill>
                <a:latin typeface="Canva Sans 2 Bold"/>
              </a:rPr>
              <a:t>in the trade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9144000" y="220250"/>
            <a:ext cx="8178986" cy="4714562"/>
            <a:chOff x="0" y="0"/>
            <a:chExt cx="10905315" cy="6286083"/>
          </a:xfrm>
        </p:grpSpPr>
        <p:pic>
          <p:nvPicPr>
            <p:cNvPr id="3" name="Picture 3"/>
            <p:cNvPicPr>
              <a:picLocks noChangeAspect="1"/>
            </p:cNvPicPr>
            <p:nvPr/>
          </p:nvPicPr>
          <p:blipFill>
            <a:blip r:embed="rId2"/>
            <a:srcRect t="11529" b="11529"/>
            <a:stretch>
              <a:fillRect/>
            </a:stretch>
          </p:blipFill>
          <p:spPr>
            <a:xfrm>
              <a:off x="0" y="0"/>
              <a:ext cx="10905315" cy="6286083"/>
            </a:xfrm>
            <a:prstGeom prst="rect">
              <a:avLst/>
            </a:prstGeom>
          </p:spPr>
        </p:pic>
      </p:grpSp>
      <p:grpSp>
        <p:nvGrpSpPr>
          <p:cNvPr id="4" name="Group 4"/>
          <p:cNvGrpSpPr/>
          <p:nvPr/>
        </p:nvGrpSpPr>
        <p:grpSpPr>
          <a:xfrm>
            <a:off x="9144000" y="5143500"/>
            <a:ext cx="8178986" cy="4906049"/>
            <a:chOff x="0" y="0"/>
            <a:chExt cx="10905315" cy="6541399"/>
          </a:xfrm>
        </p:grpSpPr>
        <p:pic>
          <p:nvPicPr>
            <p:cNvPr id="5" name="Picture 5"/>
            <p:cNvPicPr>
              <a:picLocks noChangeAspect="1"/>
            </p:cNvPicPr>
            <p:nvPr/>
          </p:nvPicPr>
          <p:blipFill>
            <a:blip r:embed="rId3"/>
            <a:srcRect t="10010" b="10010"/>
            <a:stretch>
              <a:fillRect/>
            </a:stretch>
          </p:blipFill>
          <p:spPr>
            <a:xfrm>
              <a:off x="0" y="0"/>
              <a:ext cx="10905315" cy="6541399"/>
            </a:xfrm>
            <a:prstGeom prst="rect">
              <a:avLst/>
            </a:prstGeom>
          </p:spPr>
        </p:pic>
      </p:grpSp>
      <p:grpSp>
        <p:nvGrpSpPr>
          <p:cNvPr id="6" name="Group 6"/>
          <p:cNvGrpSpPr/>
          <p:nvPr/>
        </p:nvGrpSpPr>
        <p:grpSpPr>
          <a:xfrm>
            <a:off x="17259300" y="7119399"/>
            <a:ext cx="706194" cy="3167601"/>
            <a:chOff x="0" y="0"/>
            <a:chExt cx="185993" cy="834265"/>
          </a:xfrm>
          <a:solidFill>
            <a:schemeClr val="accent3">
              <a:lumMod val="75000"/>
            </a:schemeClr>
          </a:solidFill>
        </p:grpSpPr>
        <p:sp>
          <p:nvSpPr>
            <p:cNvPr id="7" name="Freeform 7"/>
            <p:cNvSpPr/>
            <p:nvPr/>
          </p:nvSpPr>
          <p:spPr>
            <a:xfrm>
              <a:off x="0" y="0"/>
              <a:ext cx="185993" cy="834265"/>
            </a:xfrm>
            <a:custGeom>
              <a:avLst/>
              <a:gdLst/>
              <a:ahLst/>
              <a:cxnLst/>
              <a:rect l="l" t="t" r="r" b="b"/>
              <a:pathLst>
                <a:path w="185993" h="834265">
                  <a:moveTo>
                    <a:pt x="0" y="0"/>
                  </a:moveTo>
                  <a:lnTo>
                    <a:pt x="185993" y="0"/>
                  </a:lnTo>
                  <a:lnTo>
                    <a:pt x="185993" y="834265"/>
                  </a:lnTo>
                  <a:lnTo>
                    <a:pt x="0" y="834265"/>
                  </a:lnTo>
                  <a:close/>
                </a:path>
              </a:pathLst>
            </a:custGeom>
            <a:grpFill/>
          </p:spPr>
          <p:txBody>
            <a:bodyPr/>
            <a:lstStyle/>
            <a:p>
              <a:endParaRPr lang="en-US"/>
            </a:p>
          </p:txBody>
        </p:sp>
        <p:sp>
          <p:nvSpPr>
            <p:cNvPr id="8" name="TextBox 8"/>
            <p:cNvSpPr txBox="1"/>
            <p:nvPr/>
          </p:nvSpPr>
          <p:spPr>
            <a:xfrm>
              <a:off x="0" y="-57150"/>
              <a:ext cx="185993" cy="891415"/>
            </a:xfrm>
            <a:prstGeom prst="rect">
              <a:avLst/>
            </a:prstGeom>
            <a:grpFill/>
          </p:spPr>
          <p:txBody>
            <a:bodyPr lIns="50800" tIns="50800" rIns="50800" bIns="50800" rtlCol="0" anchor="ctr"/>
            <a:lstStyle/>
            <a:p>
              <a:pPr algn="ctr">
                <a:lnSpc>
                  <a:spcPts val="2659"/>
                </a:lnSpc>
              </a:pPr>
              <a:endParaRPr/>
            </a:p>
          </p:txBody>
        </p:sp>
      </p:grpSp>
      <p:grpSp>
        <p:nvGrpSpPr>
          <p:cNvPr id="9" name="Group 9"/>
          <p:cNvGrpSpPr/>
          <p:nvPr/>
        </p:nvGrpSpPr>
        <p:grpSpPr>
          <a:xfrm>
            <a:off x="921454" y="5143500"/>
            <a:ext cx="8012996" cy="4906049"/>
            <a:chOff x="0" y="0"/>
            <a:chExt cx="10683995" cy="6541399"/>
          </a:xfrm>
        </p:grpSpPr>
        <p:pic>
          <p:nvPicPr>
            <p:cNvPr id="10" name="Picture 10"/>
            <p:cNvPicPr>
              <a:picLocks noChangeAspect="1"/>
            </p:cNvPicPr>
            <p:nvPr/>
          </p:nvPicPr>
          <p:blipFill>
            <a:blip r:embed="rId4"/>
            <a:srcRect t="9961" b="9961"/>
            <a:stretch>
              <a:fillRect/>
            </a:stretch>
          </p:blipFill>
          <p:spPr>
            <a:xfrm>
              <a:off x="0" y="0"/>
              <a:ext cx="10683995" cy="6541399"/>
            </a:xfrm>
            <a:prstGeom prst="rect">
              <a:avLst/>
            </a:prstGeom>
          </p:spPr>
        </p:pic>
      </p:grpSp>
      <p:grpSp>
        <p:nvGrpSpPr>
          <p:cNvPr id="11" name="Group 11"/>
          <p:cNvGrpSpPr/>
          <p:nvPr/>
        </p:nvGrpSpPr>
        <p:grpSpPr>
          <a:xfrm>
            <a:off x="921454" y="220250"/>
            <a:ext cx="8012996" cy="4714562"/>
            <a:chOff x="0" y="0"/>
            <a:chExt cx="10683995" cy="6286083"/>
          </a:xfrm>
        </p:grpSpPr>
        <p:pic>
          <p:nvPicPr>
            <p:cNvPr id="12" name="Picture 12"/>
            <p:cNvPicPr>
              <a:picLocks noChangeAspect="1"/>
            </p:cNvPicPr>
            <p:nvPr/>
          </p:nvPicPr>
          <p:blipFill>
            <a:blip r:embed="rId5"/>
            <a:srcRect t="10775" b="10775"/>
            <a:stretch>
              <a:fillRect/>
            </a:stretch>
          </p:blipFill>
          <p:spPr>
            <a:xfrm>
              <a:off x="0" y="0"/>
              <a:ext cx="10683995" cy="6286083"/>
            </a:xfrm>
            <a:prstGeom prst="rect">
              <a:avLst/>
            </a:prstGeom>
          </p:spPr>
        </p:pic>
      </p:grpSp>
      <p:grpSp>
        <p:nvGrpSpPr>
          <p:cNvPr id="13" name="Group 13"/>
          <p:cNvGrpSpPr/>
          <p:nvPr/>
        </p:nvGrpSpPr>
        <p:grpSpPr>
          <a:xfrm>
            <a:off x="279249" y="0"/>
            <a:ext cx="642205" cy="3254463"/>
            <a:chOff x="0" y="0"/>
            <a:chExt cx="169140" cy="857143"/>
          </a:xfrm>
          <a:solidFill>
            <a:schemeClr val="accent3">
              <a:lumMod val="75000"/>
            </a:schemeClr>
          </a:solidFill>
        </p:grpSpPr>
        <p:sp>
          <p:nvSpPr>
            <p:cNvPr id="14" name="Freeform 14"/>
            <p:cNvSpPr/>
            <p:nvPr/>
          </p:nvSpPr>
          <p:spPr>
            <a:xfrm>
              <a:off x="0" y="0"/>
              <a:ext cx="169140" cy="857143"/>
            </a:xfrm>
            <a:custGeom>
              <a:avLst/>
              <a:gdLst/>
              <a:ahLst/>
              <a:cxnLst/>
              <a:rect l="l" t="t" r="r" b="b"/>
              <a:pathLst>
                <a:path w="169140" h="857143">
                  <a:moveTo>
                    <a:pt x="0" y="0"/>
                  </a:moveTo>
                  <a:lnTo>
                    <a:pt x="169140" y="0"/>
                  </a:lnTo>
                  <a:lnTo>
                    <a:pt x="169140" y="857143"/>
                  </a:lnTo>
                  <a:lnTo>
                    <a:pt x="0" y="857143"/>
                  </a:lnTo>
                  <a:close/>
                </a:path>
              </a:pathLst>
            </a:custGeom>
            <a:grpFill/>
          </p:spPr>
          <p:txBody>
            <a:bodyPr/>
            <a:lstStyle/>
            <a:p>
              <a:endParaRPr lang="en-US"/>
            </a:p>
          </p:txBody>
        </p:sp>
        <p:sp>
          <p:nvSpPr>
            <p:cNvPr id="15" name="TextBox 15"/>
            <p:cNvSpPr txBox="1"/>
            <p:nvPr/>
          </p:nvSpPr>
          <p:spPr>
            <a:xfrm>
              <a:off x="0" y="-57150"/>
              <a:ext cx="169140" cy="914293"/>
            </a:xfrm>
            <a:prstGeom prst="rect">
              <a:avLst/>
            </a:prstGeom>
            <a:grpFill/>
          </p:spPr>
          <p:txBody>
            <a:bodyPr lIns="50800" tIns="50800" rIns="50800" bIns="50800" rtlCol="0" anchor="ctr"/>
            <a:lstStyle/>
            <a:p>
              <a:pPr algn="ctr">
                <a:lnSpc>
                  <a:spcPts val="2659"/>
                </a:lnSpc>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0870988-02c2-4e9e-a1ab-d9fa56f7b0aa" xsi:nil="true"/>
    <lcf76f155ced4ddcb4097134ff3c332f xmlns="1b2a7054-a498-47d6-9ad5-9a0b1ebc8c2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D08F15B3F8AF4448C197564A9D7797D" ma:contentTypeVersion="13" ma:contentTypeDescription="Create a new document." ma:contentTypeScope="" ma:versionID="2adec6109f929b685c587c888a2b6a5c">
  <xsd:schema xmlns:xsd="http://www.w3.org/2001/XMLSchema" xmlns:xs="http://www.w3.org/2001/XMLSchema" xmlns:p="http://schemas.microsoft.com/office/2006/metadata/properties" xmlns:ns2="1b2a7054-a498-47d6-9ad5-9a0b1ebc8c25" xmlns:ns3="50870988-02c2-4e9e-a1ab-d9fa56f7b0aa" targetNamespace="http://schemas.microsoft.com/office/2006/metadata/properties" ma:root="true" ma:fieldsID="1d9bbb2a53a8c1e327f6d03118c108a9" ns2:_="" ns3:_="">
    <xsd:import namespace="1b2a7054-a498-47d6-9ad5-9a0b1ebc8c25"/>
    <xsd:import namespace="50870988-02c2-4e9e-a1ab-d9fa56f7b0a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2a7054-a498-47d6-9ad5-9a0b1ebc8c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Location" ma:index="12" nillable="true" ma:displayName="Loca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d1ba1ea-2751-498d-bd8d-291462dc18b4"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870988-02c2-4e9e-a1ab-d9fa56f7b0a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245c247-5cbc-4b61-9d73-bed38499c79e}" ma:internalName="TaxCatchAll" ma:showField="CatchAllData" ma:web="50870988-02c2-4e9e-a1ab-d9fa56f7b0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6C33CC0-521C-4B8D-9685-BF80C2FAB375}">
  <ds:schemaRefs>
    <ds:schemaRef ds:uri="1b2a7054-a498-47d6-9ad5-9a0b1ebc8c25"/>
    <ds:schemaRef ds:uri="50870988-02c2-4e9e-a1ab-d9fa56f7b0aa"/>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7C47FFC-71E0-4722-8860-365228317D2B}">
  <ds:schemaRefs>
    <ds:schemaRef ds:uri="1b2a7054-a498-47d6-9ad5-9a0b1ebc8c25"/>
    <ds:schemaRef ds:uri="50870988-02c2-4e9e-a1ab-d9fa56f7b0a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FB2F3E7-8888-4090-B591-01206471581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300</Words>
  <Application>Microsoft Office PowerPoint</Application>
  <PresentationFormat>Custom</PresentationFormat>
  <Paragraphs>45</Paragraphs>
  <Slides>16</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Canva Sans 2</vt:lpstr>
      <vt:lpstr>Poppins Medium</vt:lpstr>
      <vt:lpstr>Poppins Ultra-Bold</vt:lpstr>
      <vt:lpstr>Poppins</vt:lpstr>
      <vt:lpstr>Arial</vt:lpstr>
      <vt:lpstr>Canva Sans 2 Bold</vt:lpstr>
      <vt:lpstr>Canva Sans 1</vt:lpstr>
      <vt:lpstr>Calibri</vt:lpstr>
      <vt:lpstr>DM Sans</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NW WA Electrical Industry JATC</dc:title>
  <cp:lastModifiedBy>Mandie  Andrews</cp:lastModifiedBy>
  <cp:revision>39</cp:revision>
  <dcterms:created xsi:type="dcterms:W3CDTF">2006-08-16T00:00:00Z</dcterms:created>
  <dcterms:modified xsi:type="dcterms:W3CDTF">2025-09-15T17:45:23Z</dcterms:modified>
  <dc:identifier>DAFxiVEQjQo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0x010100DD08F15B3F8AF4448C197564A9D7797D</vt:lpwstr>
  </property>
  <property fmtid="{D5CDD505-2E9C-101B-9397-08002B2CF9AE}" pid="3" name="MediaServiceImageTags">
    <vt:lpwstr/>
  </property>
</Properties>
</file>